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4" r:id="rId2"/>
    <p:sldMasterId id="2147483822" r:id="rId3"/>
    <p:sldMasterId id="2147483826" r:id="rId4"/>
    <p:sldMasterId id="2147483828" r:id="rId5"/>
    <p:sldMasterId id="2147483842" r:id="rId6"/>
    <p:sldMasterId id="2147483846" r:id="rId7"/>
    <p:sldMasterId id="2147483851" r:id="rId8"/>
  </p:sldMasterIdLst>
  <p:notesMasterIdLst>
    <p:notesMasterId r:id="rId27"/>
  </p:notesMasterIdLst>
  <p:sldIdLst>
    <p:sldId id="256" r:id="rId9"/>
    <p:sldId id="257" r:id="rId10"/>
    <p:sldId id="579" r:id="rId11"/>
    <p:sldId id="258" r:id="rId12"/>
    <p:sldId id="259" r:id="rId13"/>
    <p:sldId id="260" r:id="rId14"/>
    <p:sldId id="278" r:id="rId15"/>
    <p:sldId id="262" r:id="rId16"/>
    <p:sldId id="263" r:id="rId17"/>
    <p:sldId id="264" r:id="rId18"/>
    <p:sldId id="265" r:id="rId19"/>
    <p:sldId id="266" r:id="rId20"/>
    <p:sldId id="269" r:id="rId21"/>
    <p:sldId id="267" r:id="rId22"/>
    <p:sldId id="268" r:id="rId23"/>
    <p:sldId id="270" r:id="rId24"/>
    <p:sldId id="578" r:id="rId25"/>
    <p:sldId id="5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BF8DDA5-6E63-4FAF-A0F6-612B759993D0}">
          <p14:sldIdLst>
            <p14:sldId id="256"/>
            <p14:sldId id="257"/>
          </p14:sldIdLst>
        </p14:section>
        <p14:section name="EM" id="{EB3CA493-A69E-4150-B419-85784EE1D724}">
          <p14:sldIdLst>
            <p14:sldId id="579"/>
            <p14:sldId id="258"/>
            <p14:sldId id="259"/>
            <p14:sldId id="260"/>
            <p14:sldId id="278"/>
            <p14:sldId id="262"/>
            <p14:sldId id="263"/>
            <p14:sldId id="264"/>
            <p14:sldId id="265"/>
            <p14:sldId id="266"/>
            <p14:sldId id="269"/>
            <p14:sldId id="267"/>
            <p14:sldId id="268"/>
            <p14:sldId id="270"/>
          </p14:sldIdLst>
        </p14:section>
        <p14:section name="Conclusion" id="{0639397B-4273-4B3F-9B62-DADF993F70C2}">
          <p14:sldIdLst>
            <p14:sldId id="578"/>
            <p14:sldId id="5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325A43-3578-4EB6-8314-96413AE05B15}" v="4" dt="2026-07-15T13:25:37.050"/>
    <p1510:client id="{EC73177B-128A-4E80-8A82-244FCB5522E3}" v="22" dt="2026-07-15T14:00:40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by Pitts" userId="b3810eef-27c0-4039-ba96-2f53ad0833fc" providerId="ADAL" clId="{18216C24-820F-46F1-89BB-B17C8E6018AB}"/>
    <pc:docChg chg="undo custSel addSld delSld modSld sldOrd delMainMaster addSection delSection modSection">
      <pc:chgData name="Colby Pitts" userId="b3810eef-27c0-4039-ba96-2f53ad0833fc" providerId="ADAL" clId="{18216C24-820F-46F1-89BB-B17C8E6018AB}" dt="2026-07-15T13:25:38.731" v="57" actId="962"/>
      <pc:docMkLst>
        <pc:docMk/>
      </pc:docMkLst>
      <pc:sldChg chg="addSp delSp modSp mod">
        <pc:chgData name="Colby Pitts" userId="b3810eef-27c0-4039-ba96-2f53ad0833fc" providerId="ADAL" clId="{18216C24-820F-46F1-89BB-B17C8E6018AB}" dt="2026-07-15T13:23:06.619" v="37"/>
        <pc:sldMkLst>
          <pc:docMk/>
          <pc:sldMk cId="2054912743" sldId="256"/>
        </pc:sldMkLst>
        <pc:picChg chg="add del mod">
          <ac:chgData name="Colby Pitts" userId="b3810eef-27c0-4039-ba96-2f53ad0833fc" providerId="ADAL" clId="{18216C24-820F-46F1-89BB-B17C8E6018AB}" dt="2026-07-15T13:23:02.312" v="35" actId="478"/>
          <ac:picMkLst>
            <pc:docMk/>
            <pc:sldMk cId="2054912743" sldId="256"/>
            <ac:picMk id="4" creationId="{ED072EF0-4DC6-7FC5-97BF-5BBF9DF89F2E}"/>
          </ac:picMkLst>
        </pc:picChg>
        <pc:picChg chg="add mod">
          <ac:chgData name="Colby Pitts" userId="b3810eef-27c0-4039-ba96-2f53ad0833fc" providerId="ADAL" clId="{18216C24-820F-46F1-89BB-B17C8E6018AB}" dt="2026-07-15T13:23:06.619" v="37"/>
          <ac:picMkLst>
            <pc:docMk/>
            <pc:sldMk cId="2054912743" sldId="256"/>
            <ac:picMk id="5" creationId="{04EF5659-5314-A414-6E89-33F00175417A}"/>
          </ac:picMkLst>
        </pc:picChg>
      </pc:sldChg>
      <pc:sldChg chg="addSp delSp modSp mod">
        <pc:chgData name="Colby Pitts" userId="b3810eef-27c0-4039-ba96-2f53ad0833fc" providerId="ADAL" clId="{18216C24-820F-46F1-89BB-B17C8E6018AB}" dt="2026-07-15T13:24:53.521" v="46" actId="14100"/>
        <pc:sldMkLst>
          <pc:docMk/>
          <pc:sldMk cId="3149007343" sldId="257"/>
        </pc:sldMkLst>
        <pc:spChg chg="add del mod">
          <ac:chgData name="Colby Pitts" userId="b3810eef-27c0-4039-ba96-2f53ad0833fc" providerId="ADAL" clId="{18216C24-820F-46F1-89BB-B17C8E6018AB}" dt="2026-07-15T13:22:49.450" v="27" actId="478"/>
          <ac:spMkLst>
            <pc:docMk/>
            <pc:sldMk cId="3149007343" sldId="257"/>
            <ac:spMk id="4" creationId="{6F7B1BD2-E688-9D8E-55D1-2CF520744EFD}"/>
          </ac:spMkLst>
        </pc:spChg>
        <pc:spChg chg="add del mod">
          <ac:chgData name="Colby Pitts" userId="b3810eef-27c0-4039-ba96-2f53ad0833fc" providerId="ADAL" clId="{18216C24-820F-46F1-89BB-B17C8E6018AB}" dt="2026-07-15T13:24:49.047" v="42" actId="931"/>
          <ac:spMkLst>
            <pc:docMk/>
            <pc:sldMk cId="3149007343" sldId="257"/>
            <ac:spMk id="7" creationId="{5013AF95-D904-EC6C-84D3-424DE1897E99}"/>
          </ac:spMkLst>
        </pc:spChg>
        <pc:picChg chg="add del mod">
          <ac:chgData name="Colby Pitts" userId="b3810eef-27c0-4039-ba96-2f53ad0833fc" providerId="ADAL" clId="{18216C24-820F-46F1-89BB-B17C8E6018AB}" dt="2026-07-15T13:23:37.328" v="41" actId="478"/>
          <ac:picMkLst>
            <pc:docMk/>
            <pc:sldMk cId="3149007343" sldId="257"/>
            <ac:picMk id="5" creationId="{7C76E5DF-1D97-E313-DDCA-53FB307200B5}"/>
          </ac:picMkLst>
        </pc:picChg>
        <pc:picChg chg="add mod">
          <ac:chgData name="Colby Pitts" userId="b3810eef-27c0-4039-ba96-2f53ad0833fc" providerId="ADAL" clId="{18216C24-820F-46F1-89BB-B17C8E6018AB}" dt="2026-07-15T13:24:53.521" v="46" actId="14100"/>
          <ac:picMkLst>
            <pc:docMk/>
            <pc:sldMk cId="3149007343" sldId="257"/>
            <ac:picMk id="9" creationId="{A1FCE9B2-ABF0-6D79-953D-44993A4B88FC}"/>
          </ac:picMkLst>
        </pc:picChg>
      </pc:sldChg>
      <pc:sldChg chg="del">
        <pc:chgData name="Colby Pitts" userId="b3810eef-27c0-4039-ba96-2f53ad0833fc" providerId="ADAL" clId="{18216C24-820F-46F1-89BB-B17C8E6018AB}" dt="2026-06-17T12:56:31.949" v="21" actId="2696"/>
        <pc:sldMkLst>
          <pc:docMk/>
          <pc:sldMk cId="719113791" sldId="258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087822314" sldId="260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3601676151" sldId="262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496190491" sldId="263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328158524" sldId="265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878518178" sldId="267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002510880" sldId="269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4282721876" sldId="270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4204933089" sldId="271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3740975920" sldId="272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3057262585" sldId="273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2582191581" sldId="274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4169479698" sldId="275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739738942" sldId="276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2404480975" sldId="277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4279376357" sldId="279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1127460086" sldId="280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311208872" sldId="281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836597445" sldId="282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288558664" sldId="283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1986996535" sldId="284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505219116" sldId="285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471094923" sldId="286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516554644" sldId="287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881917843" sldId="288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2191468062" sldId="290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2479712525" sldId="291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4027799302" sldId="292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1010986228" sldId="293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1747234387" sldId="294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775121207" sldId="295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4012664504" sldId="296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417807603" sldId="297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2481408911" sldId="298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981015312" sldId="299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3723927196" sldId="300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2834279667" sldId="301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816223949" sldId="302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904760230" sldId="303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2528328941" sldId="304"/>
        </pc:sldMkLst>
      </pc:sldChg>
      <pc:sldChg chg="del">
        <pc:chgData name="Colby Pitts" userId="b3810eef-27c0-4039-ba96-2f53ad0833fc" providerId="ADAL" clId="{18216C24-820F-46F1-89BB-B17C8E6018AB}" dt="2026-07-15T13:22:53.241" v="32" actId="47"/>
        <pc:sldMkLst>
          <pc:docMk/>
          <pc:sldMk cId="2427089402" sldId="305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1792879915" sldId="307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454937566" sldId="313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526745659" sldId="319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2280412675" sldId="367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844985186" sldId="382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2194877759" sldId="383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428437277" sldId="384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101242203" sldId="398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2938668347" sldId="407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909417903" sldId="417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570527412" sldId="426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404551199" sldId="427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432950382" sldId="428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142892709" sldId="493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97648414" sldId="518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381562062" sldId="522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918752030" sldId="523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958384738" sldId="524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2940026358" sldId="525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224684697" sldId="526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2783688180" sldId="528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807412501" sldId="529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274396470" sldId="530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655437172" sldId="533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886609102" sldId="535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351726790" sldId="536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644682898" sldId="537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274251824" sldId="538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315787582" sldId="539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718637130" sldId="540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2239247103" sldId="541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143225825" sldId="542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2865188320" sldId="544"/>
        </pc:sldMkLst>
      </pc:sldChg>
      <pc:sldChg chg="del">
        <pc:chgData name="Colby Pitts" userId="b3810eef-27c0-4039-ba96-2f53ad0833fc" providerId="ADAL" clId="{18216C24-820F-46F1-89BB-B17C8E6018AB}" dt="2026-06-17T12:54:42.022" v="1" actId="18676"/>
        <pc:sldMkLst>
          <pc:docMk/>
          <pc:sldMk cId="3680441159" sldId="575"/>
        </pc:sldMkLst>
      </pc:sldChg>
      <pc:sldChg chg="addSp delSp modSp del mod">
        <pc:chgData name="Colby Pitts" userId="b3810eef-27c0-4039-ba96-2f53ad0833fc" providerId="ADAL" clId="{18216C24-820F-46F1-89BB-B17C8E6018AB}" dt="2026-07-15T13:23:16.472" v="38" actId="47"/>
        <pc:sldMkLst>
          <pc:docMk/>
          <pc:sldMk cId="1864776402" sldId="576"/>
        </pc:sldMkLst>
        <pc:picChg chg="add mod">
          <ac:chgData name="Colby Pitts" userId="b3810eef-27c0-4039-ba96-2f53ad0833fc" providerId="ADAL" clId="{18216C24-820F-46F1-89BB-B17C8E6018AB}" dt="2026-06-17T12:56:26.850" v="20" actId="962"/>
          <ac:picMkLst>
            <pc:docMk/>
            <pc:sldMk cId="1864776402" sldId="576"/>
            <ac:picMk id="3" creationId="{37297DB7-AA41-EC63-AE6B-7A45A23CE118}"/>
          </ac:picMkLst>
        </pc:picChg>
      </pc:sldChg>
      <pc:sldChg chg="addSp delSp modSp mod ord">
        <pc:chgData name="Colby Pitts" userId="b3810eef-27c0-4039-ba96-2f53ad0833fc" providerId="ADAL" clId="{18216C24-820F-46F1-89BB-B17C8E6018AB}" dt="2026-07-15T13:25:38.731" v="57" actId="962"/>
        <pc:sldMkLst>
          <pc:docMk/>
          <pc:sldMk cId="1891672568" sldId="577"/>
        </pc:sldMkLst>
        <pc:picChg chg="add mod">
          <ac:chgData name="Colby Pitts" userId="b3810eef-27c0-4039-ba96-2f53ad0833fc" providerId="ADAL" clId="{18216C24-820F-46F1-89BB-B17C8E6018AB}" dt="2026-07-15T13:25:38.731" v="57" actId="962"/>
          <ac:picMkLst>
            <pc:docMk/>
            <pc:sldMk cId="1891672568" sldId="577"/>
            <ac:picMk id="3" creationId="{F863AD86-E117-B4A0-D949-746D8EEB9FF9}"/>
          </ac:picMkLst>
        </pc:picChg>
        <pc:picChg chg="add del mod">
          <ac:chgData name="Colby Pitts" userId="b3810eef-27c0-4039-ba96-2f53ad0833fc" providerId="ADAL" clId="{18216C24-820F-46F1-89BB-B17C8E6018AB}" dt="2026-07-15T13:23:04.842" v="36" actId="21"/>
          <ac:picMkLst>
            <pc:docMk/>
            <pc:sldMk cId="1891672568" sldId="577"/>
            <ac:picMk id="5" creationId="{04EF5659-5314-A414-6E89-33F00175417A}"/>
          </ac:picMkLst>
        </pc:picChg>
      </pc:sldChg>
      <pc:sldChg chg="addSp modSp add mod ord">
        <pc:chgData name="Colby Pitts" userId="b3810eef-27c0-4039-ba96-2f53ad0833fc" providerId="ADAL" clId="{18216C24-820F-46F1-89BB-B17C8E6018AB}" dt="2026-07-15T13:25:30.925" v="54"/>
        <pc:sldMkLst>
          <pc:docMk/>
          <pc:sldMk cId="311345732" sldId="578"/>
        </pc:sldMkLst>
        <pc:picChg chg="add mod">
          <ac:chgData name="Colby Pitts" userId="b3810eef-27c0-4039-ba96-2f53ad0833fc" providerId="ADAL" clId="{18216C24-820F-46F1-89BB-B17C8E6018AB}" dt="2026-07-15T13:25:29.452" v="52" actId="962"/>
          <ac:picMkLst>
            <pc:docMk/>
            <pc:sldMk cId="311345732" sldId="578"/>
            <ac:picMk id="3" creationId="{8EF02E71-FA5B-A190-E28F-2293521C01BD}"/>
          </ac:picMkLst>
        </pc:picChg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579049664" sldId="578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1045784986" sldId="579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371763704" sldId="580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363222885" sldId="581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4052839896" sldId="582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1030187390" sldId="583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712263208" sldId="584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1877514050" sldId="585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843796233" sldId="586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3085030486" sldId="587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3070553131" sldId="588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438865766" sldId="589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063495152" sldId="590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793630777" sldId="591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2035313872" sldId="592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3665717129" sldId="593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3304132459" sldId="594"/>
        </pc:sldMkLst>
      </pc:sldChg>
      <pc:sldChg chg="del">
        <pc:chgData name="Colby Pitts" userId="b3810eef-27c0-4039-ba96-2f53ad0833fc" providerId="ADAL" clId="{18216C24-820F-46F1-89BB-B17C8E6018AB}" dt="2026-07-15T13:22:55.776" v="33" actId="47"/>
        <pc:sldMkLst>
          <pc:docMk/>
          <pc:sldMk cId="94837536" sldId="595"/>
        </pc:sldMkLst>
      </pc:sldChg>
      <pc:sldChg chg="del">
        <pc:chgData name="Colby Pitts" userId="b3810eef-27c0-4039-ba96-2f53ad0833fc" providerId="ADAL" clId="{18216C24-820F-46F1-89BB-B17C8E6018AB}" dt="2026-07-15T13:25:03.355" v="47" actId="47"/>
        <pc:sldMkLst>
          <pc:docMk/>
          <pc:sldMk cId="121821164" sldId="596"/>
        </pc:sldMkLst>
      </pc:sldChg>
      <pc:sldMasterChg chg="del delSldLayout">
        <pc:chgData name="Colby Pitts" userId="b3810eef-27c0-4039-ba96-2f53ad0833fc" providerId="ADAL" clId="{18216C24-820F-46F1-89BB-B17C8E6018AB}" dt="2026-06-17T12:54:42.022" v="1" actId="18676"/>
        <pc:sldMasterMkLst>
          <pc:docMk/>
          <pc:sldMasterMk cId="1358498145" sldId="2147483660"/>
        </pc:sldMasterMkLst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404232024" sldId="2147483661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1209678436" sldId="2147483662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211570769" sldId="2147483663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4025294844" sldId="2147483664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042296787" sldId="2147483665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314399116" sldId="2147483666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223865422" sldId="2147483667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1695573316" sldId="2147483668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512526437" sldId="2147483669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132904824" sldId="2147483670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937878413" sldId="2147483671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57698512" sldId="2147483672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4262277731" sldId="2147483673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4288949648" sldId="2147483674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900077038" sldId="2147483675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979204459" sldId="2147483676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1491290116" sldId="2147483677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512683895" sldId="2147483678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209674383" sldId="2147483679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1907552048" sldId="2147483680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72464020" sldId="2147483681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231289622" sldId="2147483682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1152026455" sldId="2147483683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176176927" sldId="2147483684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1309973698" sldId="2147483685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990299906" sldId="2147483686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669429672" sldId="2147483687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3719317739" sldId="2147483688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117396083" sldId="2147483689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026582959" sldId="2147483690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759758219" sldId="2147483691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2056363655" sldId="2147483692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1358498145" sldId="2147483660"/>
            <pc:sldLayoutMk cId="1583143306" sldId="2147483693"/>
          </pc:sldLayoutMkLst>
        </pc:sldLayoutChg>
      </pc:sldMasterChg>
      <pc:sldMasterChg chg="del delSldLayout">
        <pc:chgData name="Colby Pitts" userId="b3810eef-27c0-4039-ba96-2f53ad0833fc" providerId="ADAL" clId="{18216C24-820F-46F1-89BB-B17C8E6018AB}" dt="2026-07-15T13:22:53.241" v="32" actId="47"/>
        <pc:sldMasterMkLst>
          <pc:docMk/>
          <pc:sldMasterMk cId="991837145" sldId="2147483830"/>
        </pc:sldMasterMkLst>
        <pc:sldLayoutChg chg="del">
          <pc:chgData name="Colby Pitts" userId="b3810eef-27c0-4039-ba96-2f53ad0833fc" providerId="ADAL" clId="{18216C24-820F-46F1-89BB-B17C8E6018AB}" dt="2026-07-15T13:22:53.241" v="32" actId="47"/>
          <pc:sldLayoutMkLst>
            <pc:docMk/>
            <pc:sldMasterMk cId="991837145" sldId="2147483830"/>
            <pc:sldLayoutMk cId="1000079250" sldId="2147483831"/>
          </pc:sldLayoutMkLst>
        </pc:sldLayoutChg>
        <pc:sldLayoutChg chg="del">
          <pc:chgData name="Colby Pitts" userId="b3810eef-27c0-4039-ba96-2f53ad0833fc" providerId="ADAL" clId="{18216C24-820F-46F1-89BB-B17C8E6018AB}" dt="2026-07-15T13:22:53.241" v="32" actId="47"/>
          <pc:sldLayoutMkLst>
            <pc:docMk/>
            <pc:sldMasterMk cId="991837145" sldId="2147483830"/>
            <pc:sldLayoutMk cId="2021444637" sldId="2147483832"/>
          </pc:sldLayoutMkLst>
        </pc:sldLayoutChg>
        <pc:sldLayoutChg chg="del">
          <pc:chgData name="Colby Pitts" userId="b3810eef-27c0-4039-ba96-2f53ad0833fc" providerId="ADAL" clId="{18216C24-820F-46F1-89BB-B17C8E6018AB}" dt="2026-07-15T13:22:53.241" v="32" actId="47"/>
          <pc:sldLayoutMkLst>
            <pc:docMk/>
            <pc:sldMasterMk cId="991837145" sldId="2147483830"/>
            <pc:sldLayoutMk cId="2879946122" sldId="2147483833"/>
          </pc:sldLayoutMkLst>
        </pc:sldLayoutChg>
        <pc:sldLayoutChg chg="del">
          <pc:chgData name="Colby Pitts" userId="b3810eef-27c0-4039-ba96-2f53ad0833fc" providerId="ADAL" clId="{18216C24-820F-46F1-89BB-B17C8E6018AB}" dt="2026-07-15T13:22:53.241" v="32" actId="47"/>
          <pc:sldLayoutMkLst>
            <pc:docMk/>
            <pc:sldMasterMk cId="991837145" sldId="2147483830"/>
            <pc:sldLayoutMk cId="4186905262" sldId="2147483834"/>
          </pc:sldLayoutMkLst>
        </pc:sldLayoutChg>
        <pc:sldLayoutChg chg="del">
          <pc:chgData name="Colby Pitts" userId="b3810eef-27c0-4039-ba96-2f53ad0833fc" providerId="ADAL" clId="{18216C24-820F-46F1-89BB-B17C8E6018AB}" dt="2026-07-15T13:22:53.241" v="32" actId="47"/>
          <pc:sldLayoutMkLst>
            <pc:docMk/>
            <pc:sldMasterMk cId="991837145" sldId="2147483830"/>
            <pc:sldLayoutMk cId="3933231547" sldId="2147483835"/>
          </pc:sldLayoutMkLst>
        </pc:sldLayoutChg>
        <pc:sldLayoutChg chg="del">
          <pc:chgData name="Colby Pitts" userId="b3810eef-27c0-4039-ba96-2f53ad0833fc" providerId="ADAL" clId="{18216C24-820F-46F1-89BB-B17C8E6018AB}" dt="2026-07-15T13:22:53.241" v="32" actId="47"/>
          <pc:sldLayoutMkLst>
            <pc:docMk/>
            <pc:sldMasterMk cId="991837145" sldId="2147483830"/>
            <pc:sldLayoutMk cId="1186047297" sldId="2147483836"/>
          </pc:sldLayoutMkLst>
        </pc:sldLayoutChg>
        <pc:sldLayoutChg chg="del">
          <pc:chgData name="Colby Pitts" userId="b3810eef-27c0-4039-ba96-2f53ad0833fc" providerId="ADAL" clId="{18216C24-820F-46F1-89BB-B17C8E6018AB}" dt="2026-07-15T13:22:53.241" v="32" actId="47"/>
          <pc:sldLayoutMkLst>
            <pc:docMk/>
            <pc:sldMasterMk cId="991837145" sldId="2147483830"/>
            <pc:sldLayoutMk cId="439856753" sldId="2147483837"/>
          </pc:sldLayoutMkLst>
        </pc:sldLayoutChg>
      </pc:sldMasterChg>
      <pc:sldMasterChg chg="del delSldLayout">
        <pc:chgData name="Colby Pitts" userId="b3810eef-27c0-4039-ba96-2f53ad0833fc" providerId="ADAL" clId="{18216C24-820F-46F1-89BB-B17C8E6018AB}" dt="2026-06-17T12:54:42.022" v="1" actId="18676"/>
        <pc:sldMasterMkLst>
          <pc:docMk/>
          <pc:sldMasterMk cId="3226436917" sldId="2147483830"/>
        </pc:sldMasterMkLst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973454992" sldId="2147483831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108059464" sldId="2147483832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1927717170" sldId="2147483833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3862494156" sldId="2147483834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57821156" sldId="2147483835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3514013014" sldId="2147483836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3978218852" sldId="2147483837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3098131265" sldId="2147483838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4257439727" sldId="2147483839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740972913" sldId="2147483840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2995314533" sldId="2147483841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1057663145" sldId="2147483842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2016244904" sldId="2147483843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2825940845" sldId="2147483844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798273312" sldId="2147483845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2311647171" sldId="2147483846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1654947292" sldId="2147483847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3001964434" sldId="2147483848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1794507211" sldId="2147483849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2851685430" sldId="2147483850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2357764581" sldId="2147483851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2268079520" sldId="2147483852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1569559270" sldId="2147483853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3681558171" sldId="2147483854"/>
          </pc:sldLayoutMkLst>
        </pc:sldLayoutChg>
        <pc:sldLayoutChg chg="del">
          <pc:chgData name="Colby Pitts" userId="b3810eef-27c0-4039-ba96-2f53ad0833fc" providerId="ADAL" clId="{18216C24-820F-46F1-89BB-B17C8E6018AB}" dt="2026-06-17T12:54:42.022" v="1" actId="18676"/>
          <pc:sldLayoutMkLst>
            <pc:docMk/>
            <pc:sldMasterMk cId="3226436917" sldId="2147483830"/>
            <pc:sldLayoutMk cId="1267676800" sldId="2147483855"/>
          </pc:sldLayoutMkLst>
        </pc:sldLayoutChg>
      </pc:sldMasterChg>
      <pc:sldMasterChg chg="del delSldLayout">
        <pc:chgData name="Colby Pitts" userId="b3810eef-27c0-4039-ba96-2f53ad0833fc" providerId="ADAL" clId="{18216C24-820F-46F1-89BB-B17C8E6018AB}" dt="2026-07-15T13:22:55.776" v="33" actId="47"/>
        <pc:sldMasterMkLst>
          <pc:docMk/>
          <pc:sldMasterMk cId="100065664" sldId="2147483838"/>
        </pc:sldMasterMkLst>
        <pc:sldLayoutChg chg="del">
          <pc:chgData name="Colby Pitts" userId="b3810eef-27c0-4039-ba96-2f53ad0833fc" providerId="ADAL" clId="{18216C24-820F-46F1-89BB-B17C8E6018AB}" dt="2026-07-15T13:22:55.776" v="33" actId="47"/>
          <pc:sldLayoutMkLst>
            <pc:docMk/>
            <pc:sldMasterMk cId="100065664" sldId="2147483838"/>
            <pc:sldLayoutMk cId="1501740135" sldId="2147483839"/>
          </pc:sldLayoutMkLst>
        </pc:sldLayoutChg>
        <pc:sldLayoutChg chg="del">
          <pc:chgData name="Colby Pitts" userId="b3810eef-27c0-4039-ba96-2f53ad0833fc" providerId="ADAL" clId="{18216C24-820F-46F1-89BB-B17C8E6018AB}" dt="2026-07-15T13:22:55.776" v="33" actId="47"/>
          <pc:sldLayoutMkLst>
            <pc:docMk/>
            <pc:sldMasterMk cId="100065664" sldId="2147483838"/>
            <pc:sldLayoutMk cId="2223132021" sldId="2147483840"/>
          </pc:sldLayoutMkLst>
        </pc:sldLayoutChg>
        <pc:sldLayoutChg chg="del">
          <pc:chgData name="Colby Pitts" userId="b3810eef-27c0-4039-ba96-2f53ad0833fc" providerId="ADAL" clId="{18216C24-820F-46F1-89BB-B17C8E6018AB}" dt="2026-07-15T13:22:55.776" v="33" actId="47"/>
          <pc:sldLayoutMkLst>
            <pc:docMk/>
            <pc:sldMasterMk cId="100065664" sldId="2147483838"/>
            <pc:sldLayoutMk cId="676397009" sldId="2147483841"/>
          </pc:sldLayoutMkLst>
        </pc:sldLayoutChg>
      </pc:sldMasterChg>
    </pc:docChg>
  </pc:docChgLst>
  <pc:docChgLst>
    <pc:chgData name="Colby Pitts" userId="b3810eef-27c0-4039-ba96-2f53ad0833fc" providerId="ADAL" clId="{CDC508C8-C1DB-4DCD-AB4A-22B4A23D4545}"/>
    <pc:docChg chg="undo custSel addSld delSld modSld sldOrd addSection modSection">
      <pc:chgData name="Colby Pitts" userId="b3810eef-27c0-4039-ba96-2f53ad0833fc" providerId="ADAL" clId="{CDC508C8-C1DB-4DCD-AB4A-22B4A23D4545}" dt="2026-07-15T14:00:40.411" v="43" actId="27636"/>
      <pc:docMkLst>
        <pc:docMk/>
      </pc:docMkLst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2820673844" sldId="258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820673844" sldId="258"/>
            <ac:spMk id="16" creationId="{2E442304-DDBD-4F7B-8017-36BCC863FB40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820673844" sldId="258"/>
            <ac:spMk id="18" creationId="{5E107275-3853-46FD-A241-DE4355A42675}"/>
          </ac:spMkLst>
        </pc:spChg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1026664028" sldId="259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1026664028" sldId="259"/>
            <ac:spMk id="39" creationId="{EAE48C4B-3A90-42C3-BA00-6092B477179E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1026664028" sldId="259"/>
            <ac:spMk id="40" creationId="{F919E280-CA27-4214-97E6-294E0C3BC4B3}"/>
          </ac:spMkLst>
        </pc:spChg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2929309080" sldId="260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929309080" sldId="260"/>
            <ac:spMk id="11" creationId="{2B97F24A-32CE-4C1C-A50D-3016B394DCFB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929309080" sldId="260"/>
            <ac:spMk id="13" creationId="{CD8B4F24-440B-49E9-B85D-733523DC064B}"/>
          </ac:spMkLst>
        </pc:spChg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087822314" sldId="260"/>
        </pc:sldMkLst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2224246587" sldId="262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224246587" sldId="262"/>
            <ac:spMk id="21" creationId="{2C61293E-6EBE-43EF-A52C-9BEBFD7679D4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224246587" sldId="262"/>
            <ac:spMk id="22" creationId="{21540236-BFD5-4A9D-8840-4703E7F76825}"/>
          </ac:spMkLst>
        </pc:spChg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3601676151" sldId="262"/>
        </pc:sldMkLst>
      </pc:sldChg>
      <pc:sldChg chg="addSp delSp modSp add del mod setBg delDesignElem">
        <pc:chgData name="Colby Pitts" userId="b3810eef-27c0-4039-ba96-2f53ad0833fc" providerId="ADAL" clId="{CDC508C8-C1DB-4DCD-AB4A-22B4A23D4545}" dt="2026-07-15T14:00:40.393" v="42" actId="27636"/>
        <pc:sldMkLst>
          <pc:docMk/>
          <pc:sldMk cId="1182213791" sldId="263"/>
        </pc:sldMkLst>
        <pc:spChg chg="mod">
          <ac:chgData name="Colby Pitts" userId="b3810eef-27c0-4039-ba96-2f53ad0833fc" providerId="ADAL" clId="{CDC508C8-C1DB-4DCD-AB4A-22B4A23D4545}" dt="2026-07-15T14:00:40.393" v="42" actId="27636"/>
          <ac:spMkLst>
            <pc:docMk/>
            <pc:sldMk cId="1182213791" sldId="263"/>
            <ac:spMk id="2" creationId="{B8A22825-A3E4-8860-BFD2-F6293AAC94CA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1182213791" sldId="263"/>
            <ac:spMk id="11" creationId="{2B97F24A-32CE-4C1C-A50D-3016B394DCFB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1182213791" sldId="263"/>
            <ac:spMk id="13" creationId="{CD8B4F24-440B-49E9-B85D-733523DC064B}"/>
          </ac:spMkLst>
        </pc:spChg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496190491" sldId="263"/>
        </pc:sldMkLst>
      </pc:sldChg>
      <pc:sldChg chg="addSp delSp modSp add del mod setBg delDesignElem">
        <pc:chgData name="Colby Pitts" userId="b3810eef-27c0-4039-ba96-2f53ad0833fc" providerId="ADAL" clId="{CDC508C8-C1DB-4DCD-AB4A-22B4A23D4545}" dt="2026-07-15T14:00:40.411" v="43" actId="27636"/>
        <pc:sldMkLst>
          <pc:docMk/>
          <pc:sldMk cId="3561611914" sldId="264"/>
        </pc:sldMkLst>
        <pc:spChg chg="mod">
          <ac:chgData name="Colby Pitts" userId="b3810eef-27c0-4039-ba96-2f53ad0833fc" providerId="ADAL" clId="{CDC508C8-C1DB-4DCD-AB4A-22B4A23D4545}" dt="2026-07-15T14:00:40.411" v="43" actId="27636"/>
          <ac:spMkLst>
            <pc:docMk/>
            <pc:sldMk cId="3561611914" sldId="264"/>
            <ac:spMk id="3" creationId="{51064E3B-0CEE-37AB-41CE-E95F97797376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561611914" sldId="264"/>
            <ac:spMk id="15" creationId="{2C61293E-6EBE-43EF-A52C-9BEBFD7679D4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561611914" sldId="264"/>
            <ac:spMk id="17" creationId="{3FCFB1DE-0B7E-48CC-BA90-B2AB0889F9D6}"/>
          </ac:spMkLst>
        </pc:spChg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328158524" sldId="265"/>
        </pc:sldMkLst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3919569138" sldId="265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919569138" sldId="265"/>
            <ac:spMk id="8" creationId="{100EDD19-6802-4EC3-95CE-CFFAB042CFD6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919569138" sldId="265"/>
            <ac:spMk id="10" creationId="{DB17E863-922E-4C26-BD64-E8FD41D28661}"/>
          </ac:spMkLst>
        </pc:spChg>
      </pc:sldChg>
      <pc:sldChg chg="addSp delSp modSp add del mod setBg delDesignElem">
        <pc:chgData name="Colby Pitts" userId="b3810eef-27c0-4039-ba96-2f53ad0833fc" providerId="ADAL" clId="{CDC508C8-C1DB-4DCD-AB4A-22B4A23D4545}" dt="2026-07-15T14:00:40.110" v="41"/>
        <pc:sldMkLst>
          <pc:docMk/>
          <pc:sldMk cId="3473344848" sldId="266"/>
        </pc:sldMkLst>
        <pc:spChg chg="mod">
          <ac:chgData name="Colby Pitts" userId="b3810eef-27c0-4039-ba96-2f53ad0833fc" providerId="ADAL" clId="{CDC508C8-C1DB-4DCD-AB4A-22B4A23D4545}" dt="2026-07-15T14:00:40.009" v="40"/>
          <ac:spMkLst>
            <pc:docMk/>
            <pc:sldMk cId="3473344848" sldId="266"/>
            <ac:spMk id="3" creationId="{17FB9B06-8BD9-09DC-907B-5F990DA15A10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473344848" sldId="266"/>
            <ac:spMk id="21" creationId="{2B97F24A-32CE-4C1C-A50D-3016B394DCFB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473344848" sldId="266"/>
            <ac:spMk id="22" creationId="{CD8B4F24-440B-49E9-B85D-733523DC064B}"/>
          </ac:spMkLst>
        </pc:spChg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878518178" sldId="267"/>
        </pc:sldMkLst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3828853832" sldId="267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828853832" sldId="267"/>
            <ac:spMk id="34" creationId="{870A1295-61BC-4214-AA3E-D396673024D0}"/>
          </ac:spMkLst>
        </pc:spChg>
        <pc:grpChg chg="add del">
          <ac:chgData name="Colby Pitts" userId="b3810eef-27c0-4039-ba96-2f53ad0833fc" providerId="ADAL" clId="{CDC508C8-C1DB-4DCD-AB4A-22B4A23D4545}" dt="2026-07-15T14:00:40.009" v="40"/>
          <ac:grpSpMkLst>
            <pc:docMk/>
            <pc:sldMk cId="3828853832" sldId="267"/>
            <ac:grpSpMk id="36" creationId="{0B139475-2B26-4CA9-9413-DE741E49F7BB}"/>
          </ac:grpSpMkLst>
        </pc:grpChg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3363182415" sldId="268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363182415" sldId="268"/>
            <ac:spMk id="8" creationId="{E91DC736-0EF8-4F87-9146-EBF1D2EE4D3D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363182415" sldId="268"/>
            <ac:spMk id="13" creationId="{097CD68E-23E3-4007-8847-CD0944C4F7BE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363182415" sldId="268"/>
            <ac:spMk id="15" creationId="{AF2F604E-43BE-4DC3-B983-E071523364F8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3363182415" sldId="268"/>
            <ac:spMk id="17" creationId="{08C9B587-E65E-4B52-B37C-ABEBB6E87928}"/>
          </ac:spMkLst>
        </pc:spChg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002510880" sldId="269"/>
        </pc:sldMkLst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2895808963" sldId="269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895808963" sldId="269"/>
            <ac:spMk id="8" creationId="{E91DC736-0EF8-4F87-9146-EBF1D2EE4D3D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895808963" sldId="269"/>
            <ac:spMk id="13" creationId="{097CD68E-23E3-4007-8847-CD0944C4F7BE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895808963" sldId="269"/>
            <ac:spMk id="15" creationId="{AF2F604E-43BE-4DC3-B983-E071523364F8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895808963" sldId="269"/>
            <ac:spMk id="17" creationId="{08C9B587-E65E-4B52-B37C-ABEBB6E87928}"/>
          </ac:spMkLst>
        </pc:spChg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2987138770" sldId="270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987138770" sldId="270"/>
            <ac:spMk id="17" creationId="{35DB3719-6FDC-4E5D-891D-FF40B7300F64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2987138770" sldId="270"/>
            <ac:spMk id="18" creationId="{E0CBAC23-2E3F-4A90-BA59-F8299F6A5439}"/>
          </ac:spMkLst>
        </pc:spChg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4282721876" sldId="270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4204933089" sldId="271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3740975920" sldId="272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3057262585" sldId="273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2582191581" sldId="274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4169479698" sldId="275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739738942" sldId="276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2404480975" sldId="277"/>
        </pc:sldMkLst>
      </pc:sldChg>
      <pc:sldChg chg="addSp delSp add del setBg delDesignElem">
        <pc:chgData name="Colby Pitts" userId="b3810eef-27c0-4039-ba96-2f53ad0833fc" providerId="ADAL" clId="{CDC508C8-C1DB-4DCD-AB4A-22B4A23D4545}" dt="2026-07-15T14:00:40.110" v="41"/>
        <pc:sldMkLst>
          <pc:docMk/>
          <pc:sldMk cId="1085722665" sldId="278"/>
        </pc:sldMkLst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1085722665" sldId="278"/>
            <ac:spMk id="39" creationId="{C75EA991-C984-7951-7172-BEB5FACFD73F}"/>
          </ac:spMkLst>
        </pc:spChg>
        <pc:spChg chg="add del">
          <ac:chgData name="Colby Pitts" userId="b3810eef-27c0-4039-ba96-2f53ad0833fc" providerId="ADAL" clId="{CDC508C8-C1DB-4DCD-AB4A-22B4A23D4545}" dt="2026-07-15T14:00:40.009" v="40"/>
          <ac:spMkLst>
            <pc:docMk/>
            <pc:sldMk cId="1085722665" sldId="278"/>
            <ac:spMk id="40" creationId="{2D9682B9-4F62-B79B-3A3A-1748F9A2EE56}"/>
          </ac:spMkLst>
        </pc:spChg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4279376357" sldId="279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1127460086" sldId="280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311208872" sldId="281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836597445" sldId="282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288558664" sldId="283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1986996535" sldId="284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505219116" sldId="285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471094923" sldId="286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516554644" sldId="287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881917843" sldId="288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2191468062" sldId="290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2479712525" sldId="291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4027799302" sldId="292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1010986228" sldId="293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1747234387" sldId="294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775121207" sldId="295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4012664504" sldId="296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417807603" sldId="297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2481408911" sldId="298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981015312" sldId="299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3723927196" sldId="300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2834279667" sldId="301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816223949" sldId="302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904760230" sldId="303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2528328941" sldId="304"/>
        </pc:sldMkLst>
      </pc:sldChg>
      <pc:sldChg chg="add">
        <pc:chgData name="Colby Pitts" userId="b3810eef-27c0-4039-ba96-2f53ad0833fc" providerId="ADAL" clId="{CDC508C8-C1DB-4DCD-AB4A-22B4A23D4545}" dt="2026-06-17T13:44:26.334" v="1"/>
        <pc:sldMkLst>
          <pc:docMk/>
          <pc:sldMk cId="2427089402" sldId="305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1792879915" sldId="307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579049664" sldId="578"/>
        </pc:sldMkLst>
      </pc:sldChg>
      <pc:sldChg chg="add del setBg">
        <pc:chgData name="Colby Pitts" userId="b3810eef-27c0-4039-ba96-2f53ad0833fc" providerId="ADAL" clId="{CDC508C8-C1DB-4DCD-AB4A-22B4A23D4545}" dt="2026-07-15T14:00:40.110" v="41"/>
        <pc:sldMkLst>
          <pc:docMk/>
          <pc:sldMk cId="0" sldId="579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1045784986" sldId="579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371763704" sldId="580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363222885" sldId="581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4052839896" sldId="582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1030187390" sldId="583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712263208" sldId="584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1877514050" sldId="585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843796233" sldId="586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3085030486" sldId="587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3070553131" sldId="588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438865766" sldId="589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063495152" sldId="590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793630777" sldId="591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2035313872" sldId="592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3665717129" sldId="593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3304132459" sldId="594"/>
        </pc:sldMkLst>
      </pc:sldChg>
      <pc:sldChg chg="add">
        <pc:chgData name="Colby Pitts" userId="b3810eef-27c0-4039-ba96-2f53ad0833fc" providerId="ADAL" clId="{CDC508C8-C1DB-4DCD-AB4A-22B4A23D4545}" dt="2026-06-17T13:47:56.174" v="2"/>
        <pc:sldMkLst>
          <pc:docMk/>
          <pc:sldMk cId="94837536" sldId="595"/>
        </pc:sldMkLst>
      </pc:sldChg>
      <pc:sldChg chg="addSp delSp modSp new mod setBg modClrScheme addAnim chgLayout">
        <pc:chgData name="Colby Pitts" userId="b3810eef-27c0-4039-ba96-2f53ad0833fc" providerId="ADAL" clId="{CDC508C8-C1DB-4DCD-AB4A-22B4A23D4545}" dt="2026-06-17T13:50:04.219" v="21"/>
        <pc:sldMkLst>
          <pc:docMk/>
          <pc:sldMk cId="121821164" sldId="596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2D7B27-69D3-483F-BCDD-3AE7F914A57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3C792C-4A87-4836-8240-79B893F63AC2}">
      <dgm:prSet/>
      <dgm:spPr/>
      <dgm:t>
        <a:bodyPr/>
        <a:lstStyle/>
        <a:p>
          <a:r>
            <a:rPr lang="en-US">
              <a:latin typeface="Open Sauce Bold" panose="020B0604020202020204" charset="0"/>
            </a:rPr>
            <a:t>What is Emergency Management?</a:t>
          </a:r>
        </a:p>
      </dgm:t>
    </dgm:pt>
    <dgm:pt modelId="{4D2A1F8C-43E5-402F-9BA2-BE5E081D07D2}" type="parTrans" cxnId="{C35C7E9A-4A9C-4A3B-A538-C189FA66A634}">
      <dgm:prSet/>
      <dgm:spPr/>
      <dgm:t>
        <a:bodyPr/>
        <a:lstStyle/>
        <a:p>
          <a:endParaRPr lang="en-US"/>
        </a:p>
      </dgm:t>
    </dgm:pt>
    <dgm:pt modelId="{6B1CBB03-EBAB-41EC-9E9A-F4088E74310D}" type="sibTrans" cxnId="{C35C7E9A-4A9C-4A3B-A538-C189FA66A634}">
      <dgm:prSet/>
      <dgm:spPr/>
      <dgm:t>
        <a:bodyPr/>
        <a:lstStyle/>
        <a:p>
          <a:endParaRPr lang="en-US"/>
        </a:p>
      </dgm:t>
    </dgm:pt>
    <dgm:pt modelId="{EBF866EB-47F7-4F10-9313-7B8F44686D3B}">
      <dgm:prSet/>
      <dgm:spPr/>
      <dgm:t>
        <a:bodyPr/>
        <a:lstStyle/>
        <a:p>
          <a:r>
            <a:rPr lang="en-US">
              <a:latin typeface="Open Sauce Bold" panose="020B0604020202020204" charset="0"/>
            </a:rPr>
            <a:t>What Hazards are we prone to?</a:t>
          </a:r>
        </a:p>
      </dgm:t>
    </dgm:pt>
    <dgm:pt modelId="{63283706-F77C-414C-AB96-54F5D2E145D6}" type="parTrans" cxnId="{28C0574A-47CF-4847-BEAD-C92A674BC9AA}">
      <dgm:prSet/>
      <dgm:spPr/>
      <dgm:t>
        <a:bodyPr/>
        <a:lstStyle/>
        <a:p>
          <a:endParaRPr lang="en-US"/>
        </a:p>
      </dgm:t>
    </dgm:pt>
    <dgm:pt modelId="{B546FB1C-8BEB-4BED-A1A8-0D021FE91855}" type="sibTrans" cxnId="{28C0574A-47CF-4847-BEAD-C92A674BC9AA}">
      <dgm:prSet/>
      <dgm:spPr/>
      <dgm:t>
        <a:bodyPr/>
        <a:lstStyle/>
        <a:p>
          <a:endParaRPr lang="en-US"/>
        </a:p>
      </dgm:t>
    </dgm:pt>
    <dgm:pt modelId="{3AA9210E-A8AC-4B67-9A84-8BF1B162986F}">
      <dgm:prSet/>
      <dgm:spPr/>
      <dgm:t>
        <a:bodyPr/>
        <a:lstStyle/>
        <a:p>
          <a:r>
            <a:rPr lang="en-US">
              <a:latin typeface="Open Sauce Bold" panose="020B0604020202020204" charset="0"/>
            </a:rPr>
            <a:t>How to stay informed</a:t>
          </a:r>
        </a:p>
      </dgm:t>
    </dgm:pt>
    <dgm:pt modelId="{CB0134A0-C46F-463E-89CA-077A59DBEAC4}" type="parTrans" cxnId="{62A4CC9B-B4DF-43D2-8F33-1B02D11182D6}">
      <dgm:prSet/>
      <dgm:spPr/>
      <dgm:t>
        <a:bodyPr/>
        <a:lstStyle/>
        <a:p>
          <a:endParaRPr lang="en-US"/>
        </a:p>
      </dgm:t>
    </dgm:pt>
    <dgm:pt modelId="{21B579B2-1E59-4562-A246-3CCF69D23107}" type="sibTrans" cxnId="{62A4CC9B-B4DF-43D2-8F33-1B02D11182D6}">
      <dgm:prSet/>
      <dgm:spPr/>
      <dgm:t>
        <a:bodyPr/>
        <a:lstStyle/>
        <a:p>
          <a:endParaRPr lang="en-US"/>
        </a:p>
      </dgm:t>
    </dgm:pt>
    <dgm:pt modelId="{D04E5BD1-8B3D-4CBE-9FD5-FE3B75697840}">
      <dgm:prSet/>
      <dgm:spPr/>
      <dgm:t>
        <a:bodyPr/>
        <a:lstStyle/>
        <a:p>
          <a:r>
            <a:rPr lang="en-US">
              <a:latin typeface="Open Sauce Bold" panose="020B0604020202020204" charset="0"/>
            </a:rPr>
            <a:t>Disaster Kit</a:t>
          </a:r>
        </a:p>
      </dgm:t>
    </dgm:pt>
    <dgm:pt modelId="{37EFD152-AFBD-41FF-9700-1F8D7D151C86}" type="parTrans" cxnId="{D8A5CE21-DD2C-429B-B7BF-367398EB8CB0}">
      <dgm:prSet/>
      <dgm:spPr/>
      <dgm:t>
        <a:bodyPr/>
        <a:lstStyle/>
        <a:p>
          <a:endParaRPr lang="en-US"/>
        </a:p>
      </dgm:t>
    </dgm:pt>
    <dgm:pt modelId="{66C9C280-6511-4410-8CFA-33DBD87E5ADC}" type="sibTrans" cxnId="{D8A5CE21-DD2C-429B-B7BF-367398EB8CB0}">
      <dgm:prSet/>
      <dgm:spPr/>
      <dgm:t>
        <a:bodyPr/>
        <a:lstStyle/>
        <a:p>
          <a:endParaRPr lang="en-US"/>
        </a:p>
      </dgm:t>
    </dgm:pt>
    <dgm:pt modelId="{22F5BE1E-FC63-4C77-9E02-24DAF7A3D6AD}">
      <dgm:prSet/>
      <dgm:spPr/>
      <dgm:t>
        <a:bodyPr/>
        <a:lstStyle/>
        <a:p>
          <a:r>
            <a:rPr lang="en-US">
              <a:latin typeface="Open Sauce Bold" panose="020B0604020202020204" charset="0"/>
            </a:rPr>
            <a:t>Sheltering</a:t>
          </a:r>
        </a:p>
      </dgm:t>
    </dgm:pt>
    <dgm:pt modelId="{D71D14C8-E5ED-42CD-82D2-B61889F1AA9F}" type="parTrans" cxnId="{9769B8F0-7DE6-4436-BF24-2E916E39AD37}">
      <dgm:prSet/>
      <dgm:spPr/>
      <dgm:t>
        <a:bodyPr/>
        <a:lstStyle/>
        <a:p>
          <a:endParaRPr lang="en-US"/>
        </a:p>
      </dgm:t>
    </dgm:pt>
    <dgm:pt modelId="{71383CEF-CDF5-424D-89C8-932F1D7D3B21}" type="sibTrans" cxnId="{9769B8F0-7DE6-4436-BF24-2E916E39AD37}">
      <dgm:prSet/>
      <dgm:spPr/>
      <dgm:t>
        <a:bodyPr/>
        <a:lstStyle/>
        <a:p>
          <a:endParaRPr lang="en-US"/>
        </a:p>
      </dgm:t>
    </dgm:pt>
    <dgm:pt modelId="{A3B6CFAC-A648-4A59-8D47-C3B791FF118F}" type="pres">
      <dgm:prSet presAssocID="{462D7B27-69D3-483F-BCDD-3AE7F914A578}" presName="vert0" presStyleCnt="0">
        <dgm:presLayoutVars>
          <dgm:dir/>
          <dgm:animOne val="branch"/>
          <dgm:animLvl val="lvl"/>
        </dgm:presLayoutVars>
      </dgm:prSet>
      <dgm:spPr/>
    </dgm:pt>
    <dgm:pt modelId="{A6F9F38A-4718-4B21-835A-7FBC4F7D8F83}" type="pres">
      <dgm:prSet presAssocID="{BA3C792C-4A87-4836-8240-79B893F63AC2}" presName="thickLine" presStyleLbl="alignNode1" presStyleIdx="0" presStyleCnt="5"/>
      <dgm:spPr/>
    </dgm:pt>
    <dgm:pt modelId="{DF0DEB2F-A0D6-4D38-AC1F-6BBA6E4D13FF}" type="pres">
      <dgm:prSet presAssocID="{BA3C792C-4A87-4836-8240-79B893F63AC2}" presName="horz1" presStyleCnt="0"/>
      <dgm:spPr/>
    </dgm:pt>
    <dgm:pt modelId="{EDA303FA-FBC3-4E49-9891-A42CC7F0A6EE}" type="pres">
      <dgm:prSet presAssocID="{BA3C792C-4A87-4836-8240-79B893F63AC2}" presName="tx1" presStyleLbl="revTx" presStyleIdx="0" presStyleCnt="5"/>
      <dgm:spPr/>
    </dgm:pt>
    <dgm:pt modelId="{22740EAD-3B61-4ECB-9C78-98A4774FD063}" type="pres">
      <dgm:prSet presAssocID="{BA3C792C-4A87-4836-8240-79B893F63AC2}" presName="vert1" presStyleCnt="0"/>
      <dgm:spPr/>
    </dgm:pt>
    <dgm:pt modelId="{813C4E44-D507-4163-A081-BF8AEF38AC25}" type="pres">
      <dgm:prSet presAssocID="{EBF866EB-47F7-4F10-9313-7B8F44686D3B}" presName="thickLine" presStyleLbl="alignNode1" presStyleIdx="1" presStyleCnt="5"/>
      <dgm:spPr/>
    </dgm:pt>
    <dgm:pt modelId="{C52E0409-81B9-4492-A23D-0D614BE717EB}" type="pres">
      <dgm:prSet presAssocID="{EBF866EB-47F7-4F10-9313-7B8F44686D3B}" presName="horz1" presStyleCnt="0"/>
      <dgm:spPr/>
    </dgm:pt>
    <dgm:pt modelId="{E92577DE-8902-4A11-923A-49B3CBECAD9D}" type="pres">
      <dgm:prSet presAssocID="{EBF866EB-47F7-4F10-9313-7B8F44686D3B}" presName="tx1" presStyleLbl="revTx" presStyleIdx="1" presStyleCnt="5"/>
      <dgm:spPr/>
    </dgm:pt>
    <dgm:pt modelId="{B78200F9-1FEB-4AA2-AEF3-0A6A88592837}" type="pres">
      <dgm:prSet presAssocID="{EBF866EB-47F7-4F10-9313-7B8F44686D3B}" presName="vert1" presStyleCnt="0"/>
      <dgm:spPr/>
    </dgm:pt>
    <dgm:pt modelId="{8CDC2A01-8C10-4FDF-B02C-9A2AA402F5DB}" type="pres">
      <dgm:prSet presAssocID="{3AA9210E-A8AC-4B67-9A84-8BF1B162986F}" presName="thickLine" presStyleLbl="alignNode1" presStyleIdx="2" presStyleCnt="5"/>
      <dgm:spPr/>
    </dgm:pt>
    <dgm:pt modelId="{6C0CF032-D1FE-4465-8F88-F380466D3A42}" type="pres">
      <dgm:prSet presAssocID="{3AA9210E-A8AC-4B67-9A84-8BF1B162986F}" presName="horz1" presStyleCnt="0"/>
      <dgm:spPr/>
    </dgm:pt>
    <dgm:pt modelId="{3F4E3A36-A123-4D31-BBEC-E366ACB9DDE8}" type="pres">
      <dgm:prSet presAssocID="{3AA9210E-A8AC-4B67-9A84-8BF1B162986F}" presName="tx1" presStyleLbl="revTx" presStyleIdx="2" presStyleCnt="5"/>
      <dgm:spPr/>
    </dgm:pt>
    <dgm:pt modelId="{B4E3A86B-C359-4FAA-A702-54E522966045}" type="pres">
      <dgm:prSet presAssocID="{3AA9210E-A8AC-4B67-9A84-8BF1B162986F}" presName="vert1" presStyleCnt="0"/>
      <dgm:spPr/>
    </dgm:pt>
    <dgm:pt modelId="{2091BA84-369C-460E-B8E0-6B9FD5AFA0DC}" type="pres">
      <dgm:prSet presAssocID="{D04E5BD1-8B3D-4CBE-9FD5-FE3B75697840}" presName="thickLine" presStyleLbl="alignNode1" presStyleIdx="3" presStyleCnt="5"/>
      <dgm:spPr/>
    </dgm:pt>
    <dgm:pt modelId="{6A8675C4-2608-4443-8DCC-7DD20379F1FB}" type="pres">
      <dgm:prSet presAssocID="{D04E5BD1-8B3D-4CBE-9FD5-FE3B75697840}" presName="horz1" presStyleCnt="0"/>
      <dgm:spPr/>
    </dgm:pt>
    <dgm:pt modelId="{E41A2DAD-EE95-44A5-8287-84E8FDF56228}" type="pres">
      <dgm:prSet presAssocID="{D04E5BD1-8B3D-4CBE-9FD5-FE3B75697840}" presName="tx1" presStyleLbl="revTx" presStyleIdx="3" presStyleCnt="5"/>
      <dgm:spPr/>
    </dgm:pt>
    <dgm:pt modelId="{A3110AE3-E4E2-4507-8209-0F5BA63D7821}" type="pres">
      <dgm:prSet presAssocID="{D04E5BD1-8B3D-4CBE-9FD5-FE3B75697840}" presName="vert1" presStyleCnt="0"/>
      <dgm:spPr/>
    </dgm:pt>
    <dgm:pt modelId="{478B82DB-C7CB-456D-A4B7-716F54047CB6}" type="pres">
      <dgm:prSet presAssocID="{22F5BE1E-FC63-4C77-9E02-24DAF7A3D6AD}" presName="thickLine" presStyleLbl="alignNode1" presStyleIdx="4" presStyleCnt="5"/>
      <dgm:spPr/>
    </dgm:pt>
    <dgm:pt modelId="{CD8B8E60-F096-49F1-B1E6-F9938948020B}" type="pres">
      <dgm:prSet presAssocID="{22F5BE1E-FC63-4C77-9E02-24DAF7A3D6AD}" presName="horz1" presStyleCnt="0"/>
      <dgm:spPr/>
    </dgm:pt>
    <dgm:pt modelId="{0254FC29-9DAA-4116-A59E-C714C07C1E1D}" type="pres">
      <dgm:prSet presAssocID="{22F5BE1E-FC63-4C77-9E02-24DAF7A3D6AD}" presName="tx1" presStyleLbl="revTx" presStyleIdx="4" presStyleCnt="5"/>
      <dgm:spPr/>
    </dgm:pt>
    <dgm:pt modelId="{BB99D114-F586-4148-A817-5DC8DF3863A5}" type="pres">
      <dgm:prSet presAssocID="{22F5BE1E-FC63-4C77-9E02-24DAF7A3D6AD}" presName="vert1" presStyleCnt="0"/>
      <dgm:spPr/>
    </dgm:pt>
  </dgm:ptLst>
  <dgm:cxnLst>
    <dgm:cxn modelId="{50720D18-77FE-4EFC-B2A9-D09F77221642}" type="presOf" srcId="{3AA9210E-A8AC-4B67-9A84-8BF1B162986F}" destId="{3F4E3A36-A123-4D31-BBEC-E366ACB9DDE8}" srcOrd="0" destOrd="0" presId="urn:microsoft.com/office/officeart/2008/layout/LinedList"/>
    <dgm:cxn modelId="{10DE001A-0DCC-4A34-8ED0-02F432816B80}" type="presOf" srcId="{D04E5BD1-8B3D-4CBE-9FD5-FE3B75697840}" destId="{E41A2DAD-EE95-44A5-8287-84E8FDF56228}" srcOrd="0" destOrd="0" presId="urn:microsoft.com/office/officeart/2008/layout/LinedList"/>
    <dgm:cxn modelId="{7F983F1E-D394-4AF2-8177-2C180E502F3A}" type="presOf" srcId="{EBF866EB-47F7-4F10-9313-7B8F44686D3B}" destId="{E92577DE-8902-4A11-923A-49B3CBECAD9D}" srcOrd="0" destOrd="0" presId="urn:microsoft.com/office/officeart/2008/layout/LinedList"/>
    <dgm:cxn modelId="{D8A5CE21-DD2C-429B-B7BF-367398EB8CB0}" srcId="{462D7B27-69D3-483F-BCDD-3AE7F914A578}" destId="{D04E5BD1-8B3D-4CBE-9FD5-FE3B75697840}" srcOrd="3" destOrd="0" parTransId="{37EFD152-AFBD-41FF-9700-1F8D7D151C86}" sibTransId="{66C9C280-6511-4410-8CFA-33DBD87E5ADC}"/>
    <dgm:cxn modelId="{13672342-DBBD-44A8-AC9D-9DA16BEAF00A}" type="presOf" srcId="{462D7B27-69D3-483F-BCDD-3AE7F914A578}" destId="{A3B6CFAC-A648-4A59-8D47-C3B791FF118F}" srcOrd="0" destOrd="0" presId="urn:microsoft.com/office/officeart/2008/layout/LinedList"/>
    <dgm:cxn modelId="{28C0574A-47CF-4847-BEAD-C92A674BC9AA}" srcId="{462D7B27-69D3-483F-BCDD-3AE7F914A578}" destId="{EBF866EB-47F7-4F10-9313-7B8F44686D3B}" srcOrd="1" destOrd="0" parTransId="{63283706-F77C-414C-AB96-54F5D2E145D6}" sibTransId="{B546FB1C-8BEB-4BED-A1A8-0D021FE91855}"/>
    <dgm:cxn modelId="{C35C7E9A-4A9C-4A3B-A538-C189FA66A634}" srcId="{462D7B27-69D3-483F-BCDD-3AE7F914A578}" destId="{BA3C792C-4A87-4836-8240-79B893F63AC2}" srcOrd="0" destOrd="0" parTransId="{4D2A1F8C-43E5-402F-9BA2-BE5E081D07D2}" sibTransId="{6B1CBB03-EBAB-41EC-9E9A-F4088E74310D}"/>
    <dgm:cxn modelId="{62A4CC9B-B4DF-43D2-8F33-1B02D11182D6}" srcId="{462D7B27-69D3-483F-BCDD-3AE7F914A578}" destId="{3AA9210E-A8AC-4B67-9A84-8BF1B162986F}" srcOrd="2" destOrd="0" parTransId="{CB0134A0-C46F-463E-89CA-077A59DBEAC4}" sibTransId="{21B579B2-1E59-4562-A246-3CCF69D23107}"/>
    <dgm:cxn modelId="{7F4B1CB9-75E4-4D30-8E04-7AD603D2EC2C}" type="presOf" srcId="{22F5BE1E-FC63-4C77-9E02-24DAF7A3D6AD}" destId="{0254FC29-9DAA-4116-A59E-C714C07C1E1D}" srcOrd="0" destOrd="0" presId="urn:microsoft.com/office/officeart/2008/layout/LinedList"/>
    <dgm:cxn modelId="{463DA2EC-F75E-430A-8EF9-06222F7E7E65}" type="presOf" srcId="{BA3C792C-4A87-4836-8240-79B893F63AC2}" destId="{EDA303FA-FBC3-4E49-9891-A42CC7F0A6EE}" srcOrd="0" destOrd="0" presId="urn:microsoft.com/office/officeart/2008/layout/LinedList"/>
    <dgm:cxn modelId="{9769B8F0-7DE6-4436-BF24-2E916E39AD37}" srcId="{462D7B27-69D3-483F-BCDD-3AE7F914A578}" destId="{22F5BE1E-FC63-4C77-9E02-24DAF7A3D6AD}" srcOrd="4" destOrd="0" parTransId="{D71D14C8-E5ED-42CD-82D2-B61889F1AA9F}" sibTransId="{71383CEF-CDF5-424D-89C8-932F1D7D3B21}"/>
    <dgm:cxn modelId="{FD9054BA-C0CE-4F52-B7CA-DD432024123D}" type="presParOf" srcId="{A3B6CFAC-A648-4A59-8D47-C3B791FF118F}" destId="{A6F9F38A-4718-4B21-835A-7FBC4F7D8F83}" srcOrd="0" destOrd="0" presId="urn:microsoft.com/office/officeart/2008/layout/LinedList"/>
    <dgm:cxn modelId="{C870C5D4-4D52-47E5-B82E-9E2BD91EDDE2}" type="presParOf" srcId="{A3B6CFAC-A648-4A59-8D47-C3B791FF118F}" destId="{DF0DEB2F-A0D6-4D38-AC1F-6BBA6E4D13FF}" srcOrd="1" destOrd="0" presId="urn:microsoft.com/office/officeart/2008/layout/LinedList"/>
    <dgm:cxn modelId="{50DD4180-71A3-4E58-91B1-E19406D61A3F}" type="presParOf" srcId="{DF0DEB2F-A0D6-4D38-AC1F-6BBA6E4D13FF}" destId="{EDA303FA-FBC3-4E49-9891-A42CC7F0A6EE}" srcOrd="0" destOrd="0" presId="urn:microsoft.com/office/officeart/2008/layout/LinedList"/>
    <dgm:cxn modelId="{C770A70B-38CA-4D65-8AC9-3D7610EE7693}" type="presParOf" srcId="{DF0DEB2F-A0D6-4D38-AC1F-6BBA6E4D13FF}" destId="{22740EAD-3B61-4ECB-9C78-98A4774FD063}" srcOrd="1" destOrd="0" presId="urn:microsoft.com/office/officeart/2008/layout/LinedList"/>
    <dgm:cxn modelId="{819520AF-2856-4770-A8D1-F66A26DD6B6B}" type="presParOf" srcId="{A3B6CFAC-A648-4A59-8D47-C3B791FF118F}" destId="{813C4E44-D507-4163-A081-BF8AEF38AC25}" srcOrd="2" destOrd="0" presId="urn:microsoft.com/office/officeart/2008/layout/LinedList"/>
    <dgm:cxn modelId="{87DE1B42-4D9B-4EE7-A5B2-F4423BECF847}" type="presParOf" srcId="{A3B6CFAC-A648-4A59-8D47-C3B791FF118F}" destId="{C52E0409-81B9-4492-A23D-0D614BE717EB}" srcOrd="3" destOrd="0" presId="urn:microsoft.com/office/officeart/2008/layout/LinedList"/>
    <dgm:cxn modelId="{CD415E67-3D9C-4325-9D75-07F7CD194CF6}" type="presParOf" srcId="{C52E0409-81B9-4492-A23D-0D614BE717EB}" destId="{E92577DE-8902-4A11-923A-49B3CBECAD9D}" srcOrd="0" destOrd="0" presId="urn:microsoft.com/office/officeart/2008/layout/LinedList"/>
    <dgm:cxn modelId="{2DC7068C-3998-4EC2-90EF-9AE1860E3D78}" type="presParOf" srcId="{C52E0409-81B9-4492-A23D-0D614BE717EB}" destId="{B78200F9-1FEB-4AA2-AEF3-0A6A88592837}" srcOrd="1" destOrd="0" presId="urn:microsoft.com/office/officeart/2008/layout/LinedList"/>
    <dgm:cxn modelId="{9EBF6BA0-0C1F-4D0B-99A9-DE6D0F9157A2}" type="presParOf" srcId="{A3B6CFAC-A648-4A59-8D47-C3B791FF118F}" destId="{8CDC2A01-8C10-4FDF-B02C-9A2AA402F5DB}" srcOrd="4" destOrd="0" presId="urn:microsoft.com/office/officeart/2008/layout/LinedList"/>
    <dgm:cxn modelId="{CAEDC2A2-97EF-4465-AA76-C41617900390}" type="presParOf" srcId="{A3B6CFAC-A648-4A59-8D47-C3B791FF118F}" destId="{6C0CF032-D1FE-4465-8F88-F380466D3A42}" srcOrd="5" destOrd="0" presId="urn:microsoft.com/office/officeart/2008/layout/LinedList"/>
    <dgm:cxn modelId="{67371DDB-137E-4C11-8FDF-A7C735640E7D}" type="presParOf" srcId="{6C0CF032-D1FE-4465-8F88-F380466D3A42}" destId="{3F4E3A36-A123-4D31-BBEC-E366ACB9DDE8}" srcOrd="0" destOrd="0" presId="urn:microsoft.com/office/officeart/2008/layout/LinedList"/>
    <dgm:cxn modelId="{7083E0EC-EB48-430F-821D-1EB2A8FB0E35}" type="presParOf" srcId="{6C0CF032-D1FE-4465-8F88-F380466D3A42}" destId="{B4E3A86B-C359-4FAA-A702-54E522966045}" srcOrd="1" destOrd="0" presId="urn:microsoft.com/office/officeart/2008/layout/LinedList"/>
    <dgm:cxn modelId="{2DED8AEA-E692-4959-9BEA-747BAF43CCFD}" type="presParOf" srcId="{A3B6CFAC-A648-4A59-8D47-C3B791FF118F}" destId="{2091BA84-369C-460E-B8E0-6B9FD5AFA0DC}" srcOrd="6" destOrd="0" presId="urn:microsoft.com/office/officeart/2008/layout/LinedList"/>
    <dgm:cxn modelId="{65135D77-569A-46A1-B4B5-EFF790BA0A1C}" type="presParOf" srcId="{A3B6CFAC-A648-4A59-8D47-C3B791FF118F}" destId="{6A8675C4-2608-4443-8DCC-7DD20379F1FB}" srcOrd="7" destOrd="0" presId="urn:microsoft.com/office/officeart/2008/layout/LinedList"/>
    <dgm:cxn modelId="{7CC805C3-00C6-4C3C-9D04-5DEC66655581}" type="presParOf" srcId="{6A8675C4-2608-4443-8DCC-7DD20379F1FB}" destId="{E41A2DAD-EE95-44A5-8287-84E8FDF56228}" srcOrd="0" destOrd="0" presId="urn:microsoft.com/office/officeart/2008/layout/LinedList"/>
    <dgm:cxn modelId="{75CF60BE-C765-4EFB-807A-C2A0CCB369D6}" type="presParOf" srcId="{6A8675C4-2608-4443-8DCC-7DD20379F1FB}" destId="{A3110AE3-E4E2-4507-8209-0F5BA63D7821}" srcOrd="1" destOrd="0" presId="urn:microsoft.com/office/officeart/2008/layout/LinedList"/>
    <dgm:cxn modelId="{997621E5-7D38-419A-A28E-BB3DA8EB8D8B}" type="presParOf" srcId="{A3B6CFAC-A648-4A59-8D47-C3B791FF118F}" destId="{478B82DB-C7CB-456D-A4B7-716F54047CB6}" srcOrd="8" destOrd="0" presId="urn:microsoft.com/office/officeart/2008/layout/LinedList"/>
    <dgm:cxn modelId="{232788FD-07B5-4395-879C-08CA15265EC9}" type="presParOf" srcId="{A3B6CFAC-A648-4A59-8D47-C3B791FF118F}" destId="{CD8B8E60-F096-49F1-B1E6-F9938948020B}" srcOrd="9" destOrd="0" presId="urn:microsoft.com/office/officeart/2008/layout/LinedList"/>
    <dgm:cxn modelId="{943EACD4-2CCA-42C6-B5C7-6B7AC4DCDA7C}" type="presParOf" srcId="{CD8B8E60-F096-49F1-B1E6-F9938948020B}" destId="{0254FC29-9DAA-4116-A59E-C714C07C1E1D}" srcOrd="0" destOrd="0" presId="urn:microsoft.com/office/officeart/2008/layout/LinedList"/>
    <dgm:cxn modelId="{0ABDBC02-08D2-4766-8680-5FC47BAB858C}" type="presParOf" srcId="{CD8B8E60-F096-49F1-B1E6-F9938948020B}" destId="{BB99D114-F586-4148-A817-5DC8DF3863A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D426A4-6895-44ED-AA29-E28CA26C540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26589084-6F85-455A-8F7A-D878411CD156}">
      <dgm:prSet/>
      <dgm:spPr/>
      <dgm:t>
        <a:bodyPr/>
        <a:lstStyle/>
        <a:p>
          <a:r>
            <a:rPr lang="en-US">
              <a:latin typeface="Open Sauce Bold" panose="020B0604020202020204" charset="0"/>
            </a:rPr>
            <a:t>352-754-4083</a:t>
          </a:r>
        </a:p>
      </dgm:t>
    </dgm:pt>
    <dgm:pt modelId="{690B472E-9C96-4DDF-8B21-956810795A98}" type="parTrans" cxnId="{C0CC293E-55C9-4B58-9CEF-34D64EDBB79B}">
      <dgm:prSet/>
      <dgm:spPr/>
      <dgm:t>
        <a:bodyPr/>
        <a:lstStyle/>
        <a:p>
          <a:endParaRPr lang="en-US"/>
        </a:p>
      </dgm:t>
    </dgm:pt>
    <dgm:pt modelId="{877827FA-3023-41A7-BD09-8125C83CD1F0}" type="sibTrans" cxnId="{C0CC293E-55C9-4B58-9CEF-34D64EDBB79B}">
      <dgm:prSet/>
      <dgm:spPr/>
      <dgm:t>
        <a:bodyPr/>
        <a:lstStyle/>
        <a:p>
          <a:endParaRPr lang="en-US"/>
        </a:p>
      </dgm:t>
    </dgm:pt>
    <dgm:pt modelId="{BBAD7EF5-CFCD-453A-94D8-EAA8C9993701}">
      <dgm:prSet/>
      <dgm:spPr/>
      <dgm:t>
        <a:bodyPr/>
        <a:lstStyle/>
        <a:p>
          <a:r>
            <a:rPr lang="en-US">
              <a:latin typeface="Open Sauce Bold" panose="020B0604020202020204" charset="0"/>
            </a:rPr>
            <a:t>18900 Cortez Blvd, Brooksville, FL 34601</a:t>
          </a:r>
        </a:p>
      </dgm:t>
    </dgm:pt>
    <dgm:pt modelId="{1F92516E-8657-4BD0-8A61-E8E67CCBDBB1}" type="parTrans" cxnId="{E634673F-6F3D-4F5F-BC05-D35B4B317961}">
      <dgm:prSet/>
      <dgm:spPr/>
      <dgm:t>
        <a:bodyPr/>
        <a:lstStyle/>
        <a:p>
          <a:endParaRPr lang="en-US"/>
        </a:p>
      </dgm:t>
    </dgm:pt>
    <dgm:pt modelId="{BF6BF2F9-CF85-4AAB-8BFB-FB8BEBD6E387}" type="sibTrans" cxnId="{E634673F-6F3D-4F5F-BC05-D35B4B317961}">
      <dgm:prSet/>
      <dgm:spPr/>
      <dgm:t>
        <a:bodyPr/>
        <a:lstStyle/>
        <a:p>
          <a:endParaRPr lang="en-US"/>
        </a:p>
      </dgm:t>
    </dgm:pt>
    <dgm:pt modelId="{694B63DE-FD40-47B0-87BC-8078CFA13DB2}">
      <dgm:prSet/>
      <dgm:spPr/>
      <dgm:t>
        <a:bodyPr/>
        <a:lstStyle/>
        <a:p>
          <a:r>
            <a:rPr lang="en-US">
              <a:latin typeface="Open Sauce Bold" panose="020B0604020202020204" charset="0"/>
            </a:rPr>
            <a:t>www.hernandocounty.us/em</a:t>
          </a:r>
        </a:p>
      </dgm:t>
    </dgm:pt>
    <dgm:pt modelId="{FC4A5C91-EF0F-40BE-8068-CA9EBB4B4809}" type="sibTrans" cxnId="{48F392FE-05AA-47B8-9D74-00EFA407B2DD}">
      <dgm:prSet/>
      <dgm:spPr/>
      <dgm:t>
        <a:bodyPr/>
        <a:lstStyle/>
        <a:p>
          <a:endParaRPr lang="en-US"/>
        </a:p>
      </dgm:t>
    </dgm:pt>
    <dgm:pt modelId="{2EE8E69D-CFF4-4E0D-813C-5FF6AEB8FAA0}" type="parTrans" cxnId="{48F392FE-05AA-47B8-9D74-00EFA407B2DD}">
      <dgm:prSet/>
      <dgm:spPr/>
      <dgm:t>
        <a:bodyPr/>
        <a:lstStyle/>
        <a:p>
          <a:endParaRPr lang="en-US"/>
        </a:p>
      </dgm:t>
    </dgm:pt>
    <dgm:pt modelId="{4A3BD8BB-F1ED-446F-B34C-013744D0F4D0}" type="pres">
      <dgm:prSet presAssocID="{14D426A4-6895-44ED-AA29-E28CA26C5400}" presName="root" presStyleCnt="0">
        <dgm:presLayoutVars>
          <dgm:dir/>
          <dgm:resizeHandles val="exact"/>
        </dgm:presLayoutVars>
      </dgm:prSet>
      <dgm:spPr/>
    </dgm:pt>
    <dgm:pt modelId="{1B99307F-80A3-4F22-B909-3FFBB301921A}" type="pres">
      <dgm:prSet presAssocID="{26589084-6F85-455A-8F7A-D878411CD156}" presName="compNode" presStyleCnt="0"/>
      <dgm:spPr/>
    </dgm:pt>
    <dgm:pt modelId="{E3F2284C-2BDB-4857-8D4C-FD78084D96C1}" type="pres">
      <dgm:prSet presAssocID="{26589084-6F85-455A-8F7A-D878411CD15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1EE40C03-297D-4805-A3FA-0E7079B188D1}" type="pres">
      <dgm:prSet presAssocID="{26589084-6F85-455A-8F7A-D878411CD156}" presName="spaceRect" presStyleCnt="0"/>
      <dgm:spPr/>
    </dgm:pt>
    <dgm:pt modelId="{5A3A74CE-B9ED-4B28-AF64-06F4FFD8F709}" type="pres">
      <dgm:prSet presAssocID="{26589084-6F85-455A-8F7A-D878411CD156}" presName="textRect" presStyleLbl="revTx" presStyleIdx="0" presStyleCnt="3">
        <dgm:presLayoutVars>
          <dgm:chMax val="1"/>
          <dgm:chPref val="1"/>
        </dgm:presLayoutVars>
      </dgm:prSet>
      <dgm:spPr/>
    </dgm:pt>
    <dgm:pt modelId="{A8275B36-2252-496C-9A2F-DE7FB6D6FD49}" type="pres">
      <dgm:prSet presAssocID="{877827FA-3023-41A7-BD09-8125C83CD1F0}" presName="sibTrans" presStyleCnt="0"/>
      <dgm:spPr/>
    </dgm:pt>
    <dgm:pt modelId="{FCFC98D1-142F-4A0B-87DE-E779EA917A4C}" type="pres">
      <dgm:prSet presAssocID="{694B63DE-FD40-47B0-87BC-8078CFA13DB2}" presName="compNode" presStyleCnt="0"/>
      <dgm:spPr/>
    </dgm:pt>
    <dgm:pt modelId="{7D37C656-4C55-4A86-B324-AF9947719376}" type="pres">
      <dgm:prSet presAssocID="{694B63DE-FD40-47B0-87BC-8078CFA13DB2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489FE995-1501-48DC-A471-392EF9DCD1A3}" type="pres">
      <dgm:prSet presAssocID="{694B63DE-FD40-47B0-87BC-8078CFA13DB2}" presName="spaceRect" presStyleCnt="0"/>
      <dgm:spPr/>
    </dgm:pt>
    <dgm:pt modelId="{BFE77010-812A-46CC-A578-733AE0CDF638}" type="pres">
      <dgm:prSet presAssocID="{694B63DE-FD40-47B0-87BC-8078CFA13DB2}" presName="textRect" presStyleLbl="revTx" presStyleIdx="1" presStyleCnt="3">
        <dgm:presLayoutVars>
          <dgm:chMax val="1"/>
          <dgm:chPref val="1"/>
        </dgm:presLayoutVars>
      </dgm:prSet>
      <dgm:spPr/>
    </dgm:pt>
    <dgm:pt modelId="{CADECC86-2DFA-4C5C-8A3C-710D47B9DB7B}" type="pres">
      <dgm:prSet presAssocID="{FC4A5C91-EF0F-40BE-8068-CA9EBB4B4809}" presName="sibTrans" presStyleCnt="0"/>
      <dgm:spPr/>
    </dgm:pt>
    <dgm:pt modelId="{24A2B1A4-C7DD-4E31-8BE4-5AA15361B3BF}" type="pres">
      <dgm:prSet presAssocID="{BBAD7EF5-CFCD-453A-94D8-EAA8C9993701}" presName="compNode" presStyleCnt="0"/>
      <dgm:spPr/>
    </dgm:pt>
    <dgm:pt modelId="{F59A972B-9840-46B8-8E98-4372E7F1C853}" type="pres">
      <dgm:prSet presAssocID="{BBAD7EF5-CFCD-453A-94D8-EAA8C9993701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6F6E711F-D291-4631-8198-13DFC1A3FD8B}" type="pres">
      <dgm:prSet presAssocID="{BBAD7EF5-CFCD-453A-94D8-EAA8C9993701}" presName="spaceRect" presStyleCnt="0"/>
      <dgm:spPr/>
    </dgm:pt>
    <dgm:pt modelId="{5BFF1E55-0AC5-4B76-BB9D-D837870C73CB}" type="pres">
      <dgm:prSet presAssocID="{BBAD7EF5-CFCD-453A-94D8-EAA8C999370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0CC293E-55C9-4B58-9CEF-34D64EDBB79B}" srcId="{14D426A4-6895-44ED-AA29-E28CA26C5400}" destId="{26589084-6F85-455A-8F7A-D878411CD156}" srcOrd="0" destOrd="0" parTransId="{690B472E-9C96-4DDF-8B21-956810795A98}" sibTransId="{877827FA-3023-41A7-BD09-8125C83CD1F0}"/>
    <dgm:cxn modelId="{E634673F-6F3D-4F5F-BC05-D35B4B317961}" srcId="{14D426A4-6895-44ED-AA29-E28CA26C5400}" destId="{BBAD7EF5-CFCD-453A-94D8-EAA8C9993701}" srcOrd="2" destOrd="0" parTransId="{1F92516E-8657-4BD0-8A61-E8E67CCBDBB1}" sibTransId="{BF6BF2F9-CF85-4AAB-8BFB-FB8BEBD6E387}"/>
    <dgm:cxn modelId="{81B9E585-C678-47FA-AF2D-23B2B1770460}" type="presOf" srcId="{14D426A4-6895-44ED-AA29-E28CA26C5400}" destId="{4A3BD8BB-F1ED-446F-B34C-013744D0F4D0}" srcOrd="0" destOrd="0" presId="urn:microsoft.com/office/officeart/2018/2/layout/IconLabelList"/>
    <dgm:cxn modelId="{EA03EC85-48BF-4BE1-AF00-1548D56415AC}" type="presOf" srcId="{694B63DE-FD40-47B0-87BC-8078CFA13DB2}" destId="{BFE77010-812A-46CC-A578-733AE0CDF638}" srcOrd="0" destOrd="0" presId="urn:microsoft.com/office/officeart/2018/2/layout/IconLabelList"/>
    <dgm:cxn modelId="{764D92F1-733A-4E77-B69A-1C8320313ADE}" type="presOf" srcId="{BBAD7EF5-CFCD-453A-94D8-EAA8C9993701}" destId="{5BFF1E55-0AC5-4B76-BB9D-D837870C73CB}" srcOrd="0" destOrd="0" presId="urn:microsoft.com/office/officeart/2018/2/layout/IconLabelList"/>
    <dgm:cxn modelId="{B13090F2-21D7-4A57-B0F3-869414667FC5}" type="presOf" srcId="{26589084-6F85-455A-8F7A-D878411CD156}" destId="{5A3A74CE-B9ED-4B28-AF64-06F4FFD8F709}" srcOrd="0" destOrd="0" presId="urn:microsoft.com/office/officeart/2018/2/layout/IconLabelList"/>
    <dgm:cxn modelId="{48F392FE-05AA-47B8-9D74-00EFA407B2DD}" srcId="{14D426A4-6895-44ED-AA29-E28CA26C5400}" destId="{694B63DE-FD40-47B0-87BC-8078CFA13DB2}" srcOrd="1" destOrd="0" parTransId="{2EE8E69D-CFF4-4E0D-813C-5FF6AEB8FAA0}" sibTransId="{FC4A5C91-EF0F-40BE-8068-CA9EBB4B4809}"/>
    <dgm:cxn modelId="{F990A4AA-8D4E-4E55-A111-34E1EDF075EC}" type="presParOf" srcId="{4A3BD8BB-F1ED-446F-B34C-013744D0F4D0}" destId="{1B99307F-80A3-4F22-B909-3FFBB301921A}" srcOrd="0" destOrd="0" presId="urn:microsoft.com/office/officeart/2018/2/layout/IconLabelList"/>
    <dgm:cxn modelId="{2C4062C8-E6EA-4634-AACC-247A778B0656}" type="presParOf" srcId="{1B99307F-80A3-4F22-B909-3FFBB301921A}" destId="{E3F2284C-2BDB-4857-8D4C-FD78084D96C1}" srcOrd="0" destOrd="0" presId="urn:microsoft.com/office/officeart/2018/2/layout/IconLabelList"/>
    <dgm:cxn modelId="{17F7B694-904E-4512-9EEB-C09B9EBB3CD6}" type="presParOf" srcId="{1B99307F-80A3-4F22-B909-3FFBB301921A}" destId="{1EE40C03-297D-4805-A3FA-0E7079B188D1}" srcOrd="1" destOrd="0" presId="urn:microsoft.com/office/officeart/2018/2/layout/IconLabelList"/>
    <dgm:cxn modelId="{EB55E04E-275F-4F08-91A8-068D5E7D0D42}" type="presParOf" srcId="{1B99307F-80A3-4F22-B909-3FFBB301921A}" destId="{5A3A74CE-B9ED-4B28-AF64-06F4FFD8F709}" srcOrd="2" destOrd="0" presId="urn:microsoft.com/office/officeart/2018/2/layout/IconLabelList"/>
    <dgm:cxn modelId="{9A90C9DE-323D-4E50-AC14-6257861A3C86}" type="presParOf" srcId="{4A3BD8BB-F1ED-446F-B34C-013744D0F4D0}" destId="{A8275B36-2252-496C-9A2F-DE7FB6D6FD49}" srcOrd="1" destOrd="0" presId="urn:microsoft.com/office/officeart/2018/2/layout/IconLabelList"/>
    <dgm:cxn modelId="{DF22B077-E159-477A-AC56-DC986E074B25}" type="presParOf" srcId="{4A3BD8BB-F1ED-446F-B34C-013744D0F4D0}" destId="{FCFC98D1-142F-4A0B-87DE-E779EA917A4C}" srcOrd="2" destOrd="0" presId="urn:microsoft.com/office/officeart/2018/2/layout/IconLabelList"/>
    <dgm:cxn modelId="{FC14833B-9D99-4298-B158-3173BFEBCAFA}" type="presParOf" srcId="{FCFC98D1-142F-4A0B-87DE-E779EA917A4C}" destId="{7D37C656-4C55-4A86-B324-AF9947719376}" srcOrd="0" destOrd="0" presId="urn:microsoft.com/office/officeart/2018/2/layout/IconLabelList"/>
    <dgm:cxn modelId="{387A76AE-11BE-444A-AC45-500F2852F1AA}" type="presParOf" srcId="{FCFC98D1-142F-4A0B-87DE-E779EA917A4C}" destId="{489FE995-1501-48DC-A471-392EF9DCD1A3}" srcOrd="1" destOrd="0" presId="urn:microsoft.com/office/officeart/2018/2/layout/IconLabelList"/>
    <dgm:cxn modelId="{BB00E058-6D23-4B92-AD34-AAE080750195}" type="presParOf" srcId="{FCFC98D1-142F-4A0B-87DE-E779EA917A4C}" destId="{BFE77010-812A-46CC-A578-733AE0CDF638}" srcOrd="2" destOrd="0" presId="urn:microsoft.com/office/officeart/2018/2/layout/IconLabelList"/>
    <dgm:cxn modelId="{2A0AEF20-65B7-4DF4-9180-0D685D6976F9}" type="presParOf" srcId="{4A3BD8BB-F1ED-446F-B34C-013744D0F4D0}" destId="{CADECC86-2DFA-4C5C-8A3C-710D47B9DB7B}" srcOrd="3" destOrd="0" presId="urn:microsoft.com/office/officeart/2018/2/layout/IconLabelList"/>
    <dgm:cxn modelId="{8C42C007-21B6-4D60-8629-12CB6DFCB98E}" type="presParOf" srcId="{4A3BD8BB-F1ED-446F-B34C-013744D0F4D0}" destId="{24A2B1A4-C7DD-4E31-8BE4-5AA15361B3BF}" srcOrd="4" destOrd="0" presId="urn:microsoft.com/office/officeart/2018/2/layout/IconLabelList"/>
    <dgm:cxn modelId="{E954692E-DD13-49F7-9C8C-8DD41A271325}" type="presParOf" srcId="{24A2B1A4-C7DD-4E31-8BE4-5AA15361B3BF}" destId="{F59A972B-9840-46B8-8E98-4372E7F1C853}" srcOrd="0" destOrd="0" presId="urn:microsoft.com/office/officeart/2018/2/layout/IconLabelList"/>
    <dgm:cxn modelId="{A10B7CFC-4E4D-411D-AD95-E4D2C3F7902D}" type="presParOf" srcId="{24A2B1A4-C7DD-4E31-8BE4-5AA15361B3BF}" destId="{6F6E711F-D291-4631-8198-13DFC1A3FD8B}" srcOrd="1" destOrd="0" presId="urn:microsoft.com/office/officeart/2018/2/layout/IconLabelList"/>
    <dgm:cxn modelId="{54D25436-11B0-4E04-9E10-80AF0E4DC096}" type="presParOf" srcId="{24A2B1A4-C7DD-4E31-8BE4-5AA15361B3BF}" destId="{5BFF1E55-0AC5-4B76-BB9D-D837870C73C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9F38A-4718-4B21-835A-7FBC4F7D8F83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A303FA-FBC3-4E49-9891-A42CC7F0A6EE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Open Sauce Bold" panose="020B0604020202020204" charset="0"/>
            </a:rPr>
            <a:t>What is Emergency Management?</a:t>
          </a:r>
        </a:p>
      </dsp:txBody>
      <dsp:txXfrm>
        <a:off x="0" y="675"/>
        <a:ext cx="6900512" cy="1106957"/>
      </dsp:txXfrm>
    </dsp:sp>
    <dsp:sp modelId="{813C4E44-D507-4163-A081-BF8AEF38AC25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577DE-8902-4A11-923A-49B3CBECAD9D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Open Sauce Bold" panose="020B0604020202020204" charset="0"/>
            </a:rPr>
            <a:t>What Hazards are we prone to?</a:t>
          </a:r>
        </a:p>
      </dsp:txBody>
      <dsp:txXfrm>
        <a:off x="0" y="1107633"/>
        <a:ext cx="6900512" cy="1106957"/>
      </dsp:txXfrm>
    </dsp:sp>
    <dsp:sp modelId="{8CDC2A01-8C10-4FDF-B02C-9A2AA402F5DB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E3A36-A123-4D31-BBEC-E366ACB9DDE8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Open Sauce Bold" panose="020B0604020202020204" charset="0"/>
            </a:rPr>
            <a:t>How to stay informed</a:t>
          </a:r>
        </a:p>
      </dsp:txBody>
      <dsp:txXfrm>
        <a:off x="0" y="2214591"/>
        <a:ext cx="6900512" cy="1106957"/>
      </dsp:txXfrm>
    </dsp:sp>
    <dsp:sp modelId="{2091BA84-369C-460E-B8E0-6B9FD5AFA0DC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A2DAD-EE95-44A5-8287-84E8FDF56228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Open Sauce Bold" panose="020B0604020202020204" charset="0"/>
            </a:rPr>
            <a:t>Disaster Kit</a:t>
          </a:r>
        </a:p>
      </dsp:txBody>
      <dsp:txXfrm>
        <a:off x="0" y="3321549"/>
        <a:ext cx="6900512" cy="1106957"/>
      </dsp:txXfrm>
    </dsp:sp>
    <dsp:sp modelId="{478B82DB-C7CB-456D-A4B7-716F54047CB6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54FC29-9DAA-4116-A59E-C714C07C1E1D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Open Sauce Bold" panose="020B0604020202020204" charset="0"/>
            </a:rPr>
            <a:t>Sheltering</a:t>
          </a:r>
        </a:p>
      </dsp:txBody>
      <dsp:txXfrm>
        <a:off x="0" y="4428507"/>
        <a:ext cx="6900512" cy="1106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2284C-2BDB-4857-8D4C-FD78084D96C1}">
      <dsp:nvSpPr>
        <dsp:cNvPr id="0" name=""/>
        <dsp:cNvSpPr/>
      </dsp:nvSpPr>
      <dsp:spPr>
        <a:xfrm>
          <a:off x="1212569" y="786033"/>
          <a:ext cx="1300252" cy="13002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3A74CE-B9ED-4B28-AF64-06F4FFD8F709}">
      <dsp:nvSpPr>
        <dsp:cNvPr id="0" name=""/>
        <dsp:cNvSpPr/>
      </dsp:nvSpPr>
      <dsp:spPr>
        <a:xfrm>
          <a:off x="417971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Open Sauce Bold" panose="020B0604020202020204" charset="0"/>
            </a:rPr>
            <a:t>352-754-4083</a:t>
          </a:r>
        </a:p>
      </dsp:txBody>
      <dsp:txXfrm>
        <a:off x="417971" y="2442842"/>
        <a:ext cx="2889450" cy="720000"/>
      </dsp:txXfrm>
    </dsp:sp>
    <dsp:sp modelId="{7D37C656-4C55-4A86-B324-AF9947719376}">
      <dsp:nvSpPr>
        <dsp:cNvPr id="0" name=""/>
        <dsp:cNvSpPr/>
      </dsp:nvSpPr>
      <dsp:spPr>
        <a:xfrm>
          <a:off x="4607673" y="786033"/>
          <a:ext cx="1300252" cy="13002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E77010-812A-46CC-A578-733AE0CDF638}">
      <dsp:nvSpPr>
        <dsp:cNvPr id="0" name=""/>
        <dsp:cNvSpPr/>
      </dsp:nvSpPr>
      <dsp:spPr>
        <a:xfrm>
          <a:off x="3813075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Open Sauce Bold" panose="020B0604020202020204" charset="0"/>
            </a:rPr>
            <a:t>www.hernandocounty.us/em</a:t>
          </a:r>
        </a:p>
      </dsp:txBody>
      <dsp:txXfrm>
        <a:off x="3813075" y="2442842"/>
        <a:ext cx="2889450" cy="720000"/>
      </dsp:txXfrm>
    </dsp:sp>
    <dsp:sp modelId="{F59A972B-9840-46B8-8E98-4372E7F1C853}">
      <dsp:nvSpPr>
        <dsp:cNvPr id="0" name=""/>
        <dsp:cNvSpPr/>
      </dsp:nvSpPr>
      <dsp:spPr>
        <a:xfrm>
          <a:off x="8002777" y="786033"/>
          <a:ext cx="1300252" cy="13002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1E55-0AC5-4B76-BB9D-D837870C73CB}">
      <dsp:nvSpPr>
        <dsp:cNvPr id="0" name=""/>
        <dsp:cNvSpPr/>
      </dsp:nvSpPr>
      <dsp:spPr>
        <a:xfrm>
          <a:off x="7208178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Open Sauce Bold" panose="020B0604020202020204" charset="0"/>
            </a:rPr>
            <a:t>18900 Cortez Blvd, Brooksville, FL 34601</a:t>
          </a:r>
        </a:p>
      </dsp:txBody>
      <dsp:txXfrm>
        <a:off x="7208178" y="2442842"/>
        <a:ext cx="28894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446EA-3263-444A-9C0E-037CB0FA1A86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AE961-5AB4-4C6B-8EC0-6A5ACDEB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74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964AE-916F-125A-4F2E-783F9317A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FE777-46E0-ACC9-2502-2F9211D376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2B7BF-5B26-A3DC-64C5-8B243D50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AEDB6-DBE6-F822-8D50-4C8BE42B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80ED6-6EFA-2C5F-A8C9-05629BF8C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9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A9CF2-2E4E-06E2-C2F3-8A54D9AA2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23DDE-2FCE-39A3-14F8-CE43367BF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8A87-9DCE-5D64-2186-013B9D486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F1B59-74D6-79EA-C7E8-2E06EE5C4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FA5E1-C977-2DDA-D48D-AC5706FDD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82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70C386-2D55-84CA-DD2E-298AC0F10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17700D-83D4-D86B-6943-DE374B7AC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BF9A6-8B62-2029-5BFA-38CBB0666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96674-2BE1-D6A5-DF4B-53622052C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8905D-4235-5F34-7932-D6582A25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10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83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lnSpc>
                <a:spcPct val="100000"/>
              </a:lnSpc>
              <a:defRPr/>
            </a:lvl2pPr>
            <a:lvl3pPr marL="548640" indent="-28575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1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3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>
            <a:lvl3pPr marL="804863" indent="-285750">
              <a:defRPr sz="24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>
            <a:lvl3pPr marL="804863" indent="-231775">
              <a:defRPr sz="24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2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 cap="none" spc="300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0"/>
            </a:lvl2pPr>
            <a:lvl3pPr marL="804863" indent="-231775">
              <a:defRPr sz="2400" b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 cap="none" spc="300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0"/>
            </a:lvl2pPr>
            <a:lvl3pPr marL="860425" indent="-287338">
              <a:defRPr sz="2400" b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26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9210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71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0"/>
            </a:lvl2pPr>
            <a:lvl3pPr marL="804863" indent="-231775"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6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7F929-6F89-2842-CA37-97C7CAF82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2BF34-C50B-950A-05C2-B4F67C6DF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3038C-216F-BC20-EFF1-6C6345D9C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4F37D-48C9-48CD-61C7-8254D2CFB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47D7B-1E83-DF67-31EF-45744A1A3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709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7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2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38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2DDD5-B179-8D33-E206-E8EC18C65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822960"/>
            <a:ext cx="6840110" cy="46634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6000" b="1" i="0" cap="all" baseline="0">
                <a:solidFill>
                  <a:schemeClr val="tx2"/>
                </a:solidFill>
                <a:latin typeface="Bahnschrift SemiBold SemiConden" panose="020B0502040204020203" pitchFamily="34" charset="0"/>
              </a:defRPr>
            </a:lvl1pPr>
          </a:lstStyle>
          <a:p>
            <a:endParaRPr lang="en-US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219809-9823-E5C1-322B-DCDB7769D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960" y="5559552"/>
            <a:ext cx="6840110" cy="47593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Univers Light" panose="020B04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109FC96-A524-9411-F587-93938397D0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3736" y="0"/>
            <a:ext cx="4398264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2815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tx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 marL="804863" indent="-231775">
              <a:defRPr sz="2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81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tx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 marL="804863" indent="-231775">
              <a:defRPr sz="2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09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47C7-955C-FC73-3737-298D139F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22960"/>
            <a:ext cx="4754880" cy="4114800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defRPr sz="54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A9653-6F42-EC48-B443-D3FF0CD0D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960" y="5175504"/>
            <a:ext cx="4754880" cy="914400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latin typeface="Univers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076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with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77E-706F-A37B-4229-35D618DD29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93776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5BFF6-ADF4-B12B-F366-E1E7F245C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640" y="822960"/>
            <a:ext cx="5111496" cy="356616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3200" b="0">
                <a:solidFill>
                  <a:schemeClr val="bg1"/>
                </a:solidFill>
                <a:latin typeface="Univers" panose="020F050202020403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  <a:latin typeface="Univers" panose="020F0502020204030204" pitchFamily="34" charset="0"/>
              </a:defRPr>
            </a:lvl2pPr>
            <a:lvl3pPr marL="265176" indent="0"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3pPr>
            <a:lvl4pPr marL="265176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4pPr>
            <a:lvl5pPr marL="550926" indent="0"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6EAC12B0-20CC-C7DC-2FB8-1B9FE9CCFC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71416"/>
            <a:ext cx="12192000" cy="2386584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8AC046-3CF2-802F-750B-B70D9B89A3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B26AA9-8344-BF2E-82C8-AF9EDF269B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88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with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77E-706F-A37B-4229-35D618DD29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52" y="-893229"/>
            <a:ext cx="8604482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8AC046-3CF2-802F-750B-B70D9B89A3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B26AA9-8344-BF2E-82C8-AF9EDF269B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6646A274-83DA-22D0-FB5B-DF3B2CC598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26587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8270753F-1DAF-1AF4-FB6C-4D2221A6A2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85274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CFC6ECD3-FED5-3696-E757-41FCF131C0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443961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555095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5120" y="822960"/>
            <a:ext cx="4754880" cy="41148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9048" cy="6857999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8F38D-10C4-434A-0F9B-619CCAB67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5120" y="5175504"/>
            <a:ext cx="4754880" cy="9144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  <a:latin typeface="Univers Light" panose="020B04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205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F617-608E-816F-D57A-C9A29ED2A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3B056-BE4F-8BDC-A8A9-94BBC1FD6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52D0A-8E63-E71B-5293-7FDF45B66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25B84-C087-D35B-9E7A-F32F1F72E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82587-80E0-E1A6-A7B5-BD836AA63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024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E9B473-9612-90C4-92F3-3DAB99570A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023360" cy="192024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023360" cy="19202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59FE3EB-4655-2339-C82A-C74B21F765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486400" y="822960"/>
            <a:ext cx="5861304" cy="484632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 marL="804863" indent="-231775">
              <a:defRPr sz="24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B6AA57-B313-9EB7-BDE7-E6B64F9104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742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E9B473-9612-90C4-92F3-3DAB99570A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023360" cy="192024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023360" cy="19202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59FE3EB-4655-2339-C82A-C74B21F765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486400" y="822960"/>
            <a:ext cx="5861304" cy="484632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 marL="804863" indent="-231775">
              <a:defRPr sz="24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24F3A78-F067-8639-9E61-32AE80986E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6007608"/>
            <a:ext cx="12192000" cy="8503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buNone/>
              <a:defRPr/>
            </a:lvl1pPr>
          </a:lstStyle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D9871F-9716-E693-46E0-C82668C233A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76547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B6AA57-B313-9EB7-BDE7-E6B64F9104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2690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2280" y="822960"/>
            <a:ext cx="466344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8192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1B91E2B-214A-27EB-DD9A-E9FF3D8BFB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12280" y="3529584"/>
            <a:ext cx="4663440" cy="2350008"/>
          </a:xfrm>
        </p:spPr>
        <p:txBody>
          <a:bodyPr/>
          <a:lstStyle>
            <a:lvl1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87338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0CFB59-AAC5-2429-8ABD-5C7810D2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2280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BF308-C3AC-92A2-F532-FF8180F4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130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937760" cy="210312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18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3529584"/>
            <a:ext cx="4937760" cy="210312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65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937760" cy="210312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18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3529584"/>
            <a:ext cx="4937760" cy="210312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3AD13A-778C-0B94-E890-F60B86ABB5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496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>
                <a:solidFill>
                  <a:schemeClr val="accent1"/>
                </a:solidFill>
              </a:defRPr>
            </a:lvl1pPr>
            <a:lvl2pPr>
              <a:buClr>
                <a:schemeClr val="tx2"/>
              </a:buClr>
              <a:defRPr sz="2400">
                <a:solidFill>
                  <a:schemeClr val="accent1"/>
                </a:solidFill>
              </a:defRPr>
            </a:lvl2pPr>
            <a:lvl3pPr marL="804863" indent="-231775">
              <a:buClr>
                <a:schemeClr val="tx2"/>
              </a:buClr>
              <a:defRPr sz="2000">
                <a:solidFill>
                  <a:schemeClr val="accent1"/>
                </a:solidFill>
              </a:defRPr>
            </a:lvl3pPr>
            <a:lvl4pPr>
              <a:buClr>
                <a:schemeClr val="tx2"/>
              </a:buClr>
              <a:defRPr sz="1200">
                <a:solidFill>
                  <a:schemeClr val="accent1"/>
                </a:solidFill>
              </a:defRPr>
            </a:lvl4pPr>
            <a:lvl5pPr>
              <a:buClr>
                <a:schemeClr val="tx2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2008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47C7-955C-FC73-3737-298D139F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22960"/>
            <a:ext cx="4754880" cy="4114800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defRPr sz="54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A9653-6F42-EC48-B443-D3FF0CD0D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960" y="5175504"/>
            <a:ext cx="4754880" cy="914400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latin typeface="Univers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702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with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77E-706F-A37B-4229-35D618DD29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93776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5BFF6-ADF4-B12B-F366-E1E7F245C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640" y="822960"/>
            <a:ext cx="5111496" cy="356616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3200" b="0">
                <a:solidFill>
                  <a:schemeClr val="bg1"/>
                </a:solidFill>
                <a:latin typeface="Univers" panose="020F050202020403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  <a:latin typeface="Univers" panose="020F0502020204030204" pitchFamily="34" charset="0"/>
              </a:defRPr>
            </a:lvl2pPr>
            <a:lvl3pPr marL="265176" indent="0"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3pPr>
            <a:lvl4pPr marL="265176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4pPr>
            <a:lvl5pPr marL="550926" indent="0"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6EAC12B0-20CC-C7DC-2FB8-1B9FE9CCFC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71416"/>
            <a:ext cx="12192000" cy="2386584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8AC046-3CF2-802F-750B-B70D9B89A3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B26AA9-8344-BF2E-82C8-AF9EDF269B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896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with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77E-706F-A37B-4229-35D618DD29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52" y="-893229"/>
            <a:ext cx="8604482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8AC046-3CF2-802F-750B-B70D9B89A3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B26AA9-8344-BF2E-82C8-AF9EDF269B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6646A274-83DA-22D0-FB5B-DF3B2CC598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26587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8270753F-1DAF-1AF4-FB6C-4D2221A6A2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85274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CFC6ECD3-FED5-3696-E757-41FCF131C0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443961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326966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5120" y="822960"/>
            <a:ext cx="4754880" cy="41148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9048" cy="6857999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8F38D-10C4-434A-0F9B-619CCAB67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5120" y="5175504"/>
            <a:ext cx="4754880" cy="9144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  <a:latin typeface="Univers Light" panose="020B04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768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83626-35D7-C442-3A07-86EA1184C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1C890-2186-18A8-CB89-DFB1EE526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45BB51-5BBB-2190-42F4-AB2739FB3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E4D66-9255-AEDE-83A5-F8EBA16F5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E2CB8-3E0C-156A-EC6F-35B8CDA81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3220B-40C2-F659-50CF-633075F7D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808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E9B473-9612-90C4-92F3-3DAB99570A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023360" cy="192024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023360" cy="19202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59FE3EB-4655-2339-C82A-C74B21F765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486400" y="822960"/>
            <a:ext cx="5861304" cy="484632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 marL="804863" indent="-231775">
              <a:defRPr sz="24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24F3A78-F067-8639-9E61-32AE80986E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6007608"/>
            <a:ext cx="12192000" cy="8503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buNone/>
              <a:defRPr/>
            </a:lvl1pPr>
          </a:lstStyle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D9871F-9716-E693-46E0-C82668C233A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76547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B6AA57-B313-9EB7-BDE7-E6B64F9104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93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2280" y="822960"/>
            <a:ext cx="466344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8192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1B91E2B-214A-27EB-DD9A-E9FF3D8BFB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12280" y="3529584"/>
            <a:ext cx="4663440" cy="2350008"/>
          </a:xfrm>
        </p:spPr>
        <p:txBody>
          <a:bodyPr/>
          <a:lstStyle>
            <a:lvl1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87338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0CFB59-AAC5-2429-8ABD-5C7810D2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2280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BF308-C3AC-92A2-F532-FF8180F4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043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23150"/>
            <a:ext cx="12192000" cy="667512"/>
          </a:xfrm>
          <a:solidFill>
            <a:schemeClr val="bg2"/>
          </a:solidFill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937760" cy="210312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18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3529584"/>
            <a:ext cx="4937760" cy="210312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3AD13A-778C-0B94-E890-F60B86ABB5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487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42416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tx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58368"/>
          </a:xfrm>
          <a:solidFill>
            <a:schemeClr val="tx2"/>
          </a:solidFill>
        </p:spPr>
        <p:txBody>
          <a:bodyPr/>
          <a:lstStyle>
            <a:lvl1pPr marL="0" indent="0" algn="l">
              <a:buNone/>
              <a:defRPr sz="1800"/>
            </a:lvl1pPr>
          </a:lstStyle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ADC6F7A-27D8-EC45-FC60-C8858243D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3200400" cy="2286000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EA7E2BE-086F-5B51-B0E9-BDC91DF14B7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61104" y="3529584"/>
            <a:ext cx="6986016" cy="223113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83E49A-BDF1-7E34-30FE-A4A45160F7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0355B-1B69-AD49-6AB0-3D194609B2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039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42416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58368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3529584"/>
            <a:ext cx="10360152" cy="2231136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 marL="804863" indent="-231775">
              <a:defRPr sz="24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83E49A-BDF1-7E34-30FE-A4A45160F7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0355B-1B69-AD49-6AB0-3D194609B2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791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0832" y="822960"/>
            <a:ext cx="7040880" cy="521208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 b="1" cap="all" baseline="0">
                <a:solidFill>
                  <a:schemeClr val="tx2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133088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118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tx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23150"/>
            <a:ext cx="12192000" cy="850392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7114032" cy="210312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 marL="804863" indent="-231775">
              <a:defRPr sz="20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3529584"/>
            <a:ext cx="3017520" cy="2103120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3AD13A-778C-0B94-E890-F60B86ABB5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767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612648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048" y="822960"/>
            <a:ext cx="4069080" cy="1901952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</a:defRPr>
            </a:lvl1pPr>
            <a:lvl2pPr marL="283464">
              <a:defRPr sz="1600">
                <a:solidFill>
                  <a:schemeClr val="bg1"/>
                </a:solidFill>
              </a:defRPr>
            </a:lvl2pPr>
            <a:lvl3pPr marL="566928">
              <a:defRPr sz="1400">
                <a:solidFill>
                  <a:schemeClr val="bg1"/>
                </a:solidFill>
              </a:defRPr>
            </a:lvl3pPr>
            <a:lvl4pPr marL="859536">
              <a:defRPr sz="1200">
                <a:solidFill>
                  <a:schemeClr val="bg1"/>
                </a:solidFill>
              </a:defRPr>
            </a:lvl4pPr>
            <a:lvl5pPr marL="1152144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CFC01E54-865D-1B08-43CC-2D0128CECD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7016"/>
            <a:ext cx="12192000" cy="3300984"/>
          </a:xfr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422ED3-8684-C41B-4675-BBDC2C8E5B5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CE6B05-7A34-DD4C-91AD-29F26B6F9C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023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>
                <a:solidFill>
                  <a:schemeClr val="accent1"/>
                </a:solidFill>
              </a:defRPr>
            </a:lvl1pPr>
            <a:lvl2pPr>
              <a:buClr>
                <a:schemeClr val="tx2"/>
              </a:buClr>
              <a:defRPr sz="2400">
                <a:solidFill>
                  <a:schemeClr val="accent1"/>
                </a:solidFill>
              </a:defRPr>
            </a:lvl2pPr>
            <a:lvl3pPr marL="804863" indent="-231775">
              <a:buClr>
                <a:schemeClr val="tx2"/>
              </a:buClr>
              <a:defRPr sz="2000">
                <a:solidFill>
                  <a:schemeClr val="accent1"/>
                </a:solidFill>
              </a:defRPr>
            </a:lvl3pPr>
            <a:lvl4pPr>
              <a:buClr>
                <a:schemeClr val="tx2"/>
              </a:buClr>
              <a:defRPr sz="1200">
                <a:solidFill>
                  <a:schemeClr val="accent1"/>
                </a:solidFill>
              </a:defRPr>
            </a:lvl4pPr>
            <a:lvl5pPr>
              <a:buClr>
                <a:schemeClr val="tx2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267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47C7-955C-FC73-3737-298D139F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822960"/>
            <a:ext cx="4754880" cy="4114800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defRPr sz="54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A9653-6F42-EC48-B443-D3FF0CD0D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960" y="5175504"/>
            <a:ext cx="4754880" cy="914400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latin typeface="Univers" panose="020B05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5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E2D55-DBB5-83D0-1648-59BC5CA8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72AE1-184D-330D-0B58-ADADD031A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991D-923B-C8D1-A2FC-D720AA4BA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B70FD2-C553-D991-8EE9-6F9EFEA259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639706-DD74-C4AF-21FA-9E72350979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18E0A7-7567-6510-939E-3C3012DE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88770C-8798-69A0-2F2D-0D5281EE6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C807D7-1EDA-58A9-6817-D5888EE2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626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 with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77E-706F-A37B-4229-35D618DD29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93776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5BFF6-ADF4-B12B-F366-E1E7F245C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640" y="822960"/>
            <a:ext cx="5111496" cy="356616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3200" b="0">
                <a:solidFill>
                  <a:schemeClr val="bg1"/>
                </a:solidFill>
                <a:latin typeface="Univers" panose="020F050202020403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  <a:latin typeface="Univers" panose="020F0502020204030204" pitchFamily="34" charset="0"/>
              </a:defRPr>
            </a:lvl2pPr>
            <a:lvl3pPr marL="265176" indent="0"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3pPr>
            <a:lvl4pPr marL="265176" indent="0"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4pPr>
            <a:lvl5pPr marL="550926" indent="0">
              <a:buNone/>
              <a:defRPr sz="1400" b="0">
                <a:solidFill>
                  <a:schemeClr val="bg1"/>
                </a:solidFill>
                <a:latin typeface="Univers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6EAC12B0-20CC-C7DC-2FB8-1B9FE9CCFC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71416"/>
            <a:ext cx="12192000" cy="2386584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8AC046-3CF2-802F-750B-B70D9B89A3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B26AA9-8344-BF2E-82C8-AF9EDF269B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913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with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77E-706F-A37B-4229-35D618DD29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52" y="-893229"/>
            <a:ext cx="8604482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8AC046-3CF2-802F-750B-B70D9B89A3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B26AA9-8344-BF2E-82C8-AF9EDF269B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6646A274-83DA-22D0-FB5B-DF3B2CC598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26587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9" name="Picture Placeholder 16">
            <a:extLst>
              <a:ext uri="{FF2B5EF4-FFF2-40B4-BE49-F238E27FC236}">
                <a16:creationId xmlns:a16="http://schemas.microsoft.com/office/drawing/2014/main" id="{8270753F-1DAF-1AF4-FB6C-4D2221A6A2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85274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CFC6ECD3-FED5-3696-E757-41FCF131C0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4439614"/>
            <a:ext cx="12192000" cy="157601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913702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nd 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5120" y="822960"/>
            <a:ext cx="4754880" cy="41148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9048" cy="6857999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8F38D-10C4-434A-0F9B-619CCAB67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5120" y="5175504"/>
            <a:ext cx="4754880" cy="9144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  <a:latin typeface="Univers Light" panose="020B04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4304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E9B473-9612-90C4-92F3-3DAB99570A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023360" cy="192024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023360" cy="19202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59FE3EB-4655-2339-C82A-C74B21F765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486400" y="822960"/>
            <a:ext cx="5861304" cy="484632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 marL="804863" indent="-231775">
              <a:defRPr sz="24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24F3A78-F067-8639-9E61-32AE80986E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6007608"/>
            <a:ext cx="12192000" cy="8503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buNone/>
              <a:defRPr/>
            </a:lvl1pPr>
          </a:lstStyle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D9871F-9716-E693-46E0-C82668C233A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76547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B6AA57-B313-9EB7-BDE7-E6B64F9104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19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2280" y="822960"/>
            <a:ext cx="466344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8192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1B91E2B-214A-27EB-DD9A-E9FF3D8BFB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12280" y="3529584"/>
            <a:ext cx="4663440" cy="2350008"/>
          </a:xfrm>
        </p:spPr>
        <p:txBody>
          <a:bodyPr/>
          <a:lstStyle>
            <a:lvl1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87338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0CFB59-AAC5-2429-8ABD-5C7810D2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2280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BF308-C3AC-92A2-F532-FF8180F4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174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23150"/>
            <a:ext cx="12192000" cy="667512"/>
          </a:xfrm>
          <a:solidFill>
            <a:schemeClr val="bg2"/>
          </a:solidFill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937760" cy="210312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18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3529584"/>
            <a:ext cx="4937760" cy="210312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467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23150"/>
            <a:ext cx="12192000" cy="667512"/>
          </a:xfrm>
          <a:solidFill>
            <a:schemeClr val="bg2"/>
          </a:solidFill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937760" cy="210312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18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3529584"/>
            <a:ext cx="4937760" cy="210312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 marL="804863" indent="-231775">
              <a:defRPr sz="20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3AD13A-778C-0B94-E890-F60B86ABB5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601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K_Subtitle 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22228"/>
          </a:xfrm>
        </p:spPr>
        <p:txBody>
          <a:bodyPr>
            <a:normAutofit/>
          </a:bodyPr>
          <a:lstStyle>
            <a:lvl1pPr>
              <a:defRPr sz="4400" b="1">
                <a:solidFill>
                  <a:srgbClr val="679146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7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5624832"/>
            <a:ext cx="10515600" cy="365125"/>
          </a:xfrm>
        </p:spPr>
        <p:txBody>
          <a:bodyPr/>
          <a:lstStyle>
            <a:lvl1pPr algn="l">
              <a:defRPr i="1">
                <a:solidFill>
                  <a:srgbClr val="679146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836085" y="1173164"/>
            <a:ext cx="10536767" cy="655637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87891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tx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 marL="804863" indent="-231775">
              <a:defRPr sz="2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861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Agenda">
    <p:bg>
      <p:bgPr>
        <a:solidFill>
          <a:schemeClr val="accent1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8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18960" y="3529584"/>
            <a:ext cx="4389120" cy="2350008"/>
          </a:xfr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800">
                <a:solidFill>
                  <a:schemeClr val="accent1"/>
                </a:solidFill>
                <a:latin typeface="Univers "/>
                <a:ea typeface="UD Digi Kyokasho N-R" panose="020B0400000000000000" pitchFamily="18" charset="-128"/>
              </a:defRPr>
            </a:lvl1pPr>
            <a:lvl2pPr marL="685800" indent="-228600">
              <a:lnSpc>
                <a:spcPct val="100000"/>
              </a:lnSpc>
              <a:defRPr sz="2400">
                <a:solidFill>
                  <a:schemeClr val="accent1"/>
                </a:solidFill>
                <a:latin typeface="Univers "/>
                <a:ea typeface="UD Digi Kyokasho N-R" panose="020B0400000000000000" pitchFamily="18" charset="-128"/>
              </a:defRPr>
            </a:lvl2pPr>
            <a:lvl3pPr>
              <a:lnSpc>
                <a:spcPct val="100000"/>
              </a:lnSpc>
              <a:defRPr sz="2000">
                <a:solidFill>
                  <a:schemeClr val="accent1"/>
                </a:solidFill>
                <a:latin typeface="Univers "/>
                <a:ea typeface="UD Digi Kyokasho N-R" panose="020B0400000000000000" pitchFamily="18" charset="-128"/>
              </a:defRPr>
            </a:lvl3pPr>
            <a:lvl4pPr marL="1143000" indent="-228600">
              <a:lnSpc>
                <a:spcPct val="100000"/>
              </a:lnSpc>
              <a:defRPr sz="1800">
                <a:solidFill>
                  <a:schemeClr val="accent1"/>
                </a:solidFill>
                <a:latin typeface="Univers "/>
                <a:ea typeface="UD Digi Kyokasho N-R" panose="020B0400000000000000" pitchFamily="18" charset="-128"/>
              </a:defRPr>
            </a:lvl4pPr>
            <a:lvl5pPr>
              <a:lnSpc>
                <a:spcPct val="100000"/>
              </a:lnSpc>
              <a:defRPr sz="1200">
                <a:solidFill>
                  <a:schemeClr val="accent1"/>
                </a:solidFill>
                <a:latin typeface="Univers "/>
                <a:ea typeface="UD Digi Kyokasho N-R" panose="020B0400000000000000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69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6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E133B-2B06-14DC-5706-8DFDFA6DE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402BE9-886C-09DB-3FF9-C64DCAA06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F822A8-2C30-3E36-DE37-DF7A9680C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A71875-D0C3-3414-E6FE-5C8E7C69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22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Image and title">
    <p:bg>
      <p:bgPr>
        <a:solidFill>
          <a:schemeClr val="accent1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9048" cy="6857999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F73F321-A672-7E8F-7A96-2DA12D12F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572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A7B1D9-F0BC-D48B-0E43-99FE55B558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05720" y="3529584"/>
            <a:ext cx="4389120" cy="2350008"/>
          </a:xfr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buClr>
                <a:schemeClr val="accent1"/>
              </a:buClr>
              <a:defRPr sz="2000">
                <a:solidFill>
                  <a:schemeClr val="accent1"/>
                </a:solidFill>
              </a:defRPr>
            </a:lvl2pPr>
            <a:lvl3pPr marL="857250" indent="-338138">
              <a:lnSpc>
                <a:spcPct val="100000"/>
              </a:lnSpc>
              <a:buClr>
                <a:schemeClr val="accent1"/>
              </a:buClr>
              <a:defRPr sz="18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0CB3D70-6A3C-8F7D-11D2-52F316FC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3190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</p:spTree>
    <p:extLst>
      <p:ext uri="{BB962C8B-B14F-4D97-AF65-F5344CB8AC3E}">
        <p14:creationId xmlns:p14="http://schemas.microsoft.com/office/powerpoint/2010/main" val="10189454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 sz="2800">
                <a:solidFill>
                  <a:schemeClr val="accent1"/>
                </a:solidFill>
              </a:defRPr>
            </a:lvl2pPr>
            <a:lvl3pPr marL="804863" indent="-231775">
              <a:buClr>
                <a:schemeClr val="accent1"/>
              </a:buClr>
              <a:defRPr sz="2400"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342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Image and title">
    <p:bg>
      <p:bgPr>
        <a:solidFill>
          <a:schemeClr val="accent1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9048" cy="6857999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F73F321-A672-7E8F-7A96-2DA12D12F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2733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A7B1D9-F0BC-D48B-0E43-99FE55B558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82733" y="3529584"/>
            <a:ext cx="4389120" cy="2350008"/>
          </a:xfr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buClr>
                <a:schemeClr val="accent1"/>
              </a:buClr>
              <a:defRPr sz="2000">
                <a:solidFill>
                  <a:schemeClr val="accent1"/>
                </a:solidFill>
              </a:defRPr>
            </a:lvl2pPr>
            <a:lvl3pPr marL="857250" indent="-338138">
              <a:lnSpc>
                <a:spcPct val="100000"/>
              </a:lnSpc>
              <a:buClr>
                <a:schemeClr val="accent1"/>
              </a:buClr>
              <a:defRPr sz="18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0CB3D70-6A3C-8F7D-11D2-52F316FC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0203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alpha val="78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344025">
                    <a:alpha val="78000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9 PRINCIPLES OF FLORIDA-FRIENDLY LANDSCAPING™</a:t>
            </a:r>
          </a:p>
        </p:txBody>
      </p:sp>
    </p:spTree>
    <p:extLst>
      <p:ext uri="{BB962C8B-B14F-4D97-AF65-F5344CB8AC3E}">
        <p14:creationId xmlns:p14="http://schemas.microsoft.com/office/powerpoint/2010/main" val="29502228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3200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 sz="2800">
                <a:solidFill>
                  <a:schemeClr val="accent1"/>
                </a:solidFill>
              </a:defRPr>
            </a:lvl2pPr>
            <a:lvl3pPr marL="804863" indent="-231775">
              <a:buClr>
                <a:schemeClr val="accent1"/>
              </a:buClr>
              <a:defRPr sz="2400"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132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Image and title">
    <p:bg>
      <p:bgPr>
        <a:solidFill>
          <a:schemeClr val="accent1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9048" cy="6857999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F73F321-A672-7E8F-7A96-2DA12D12F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2347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A7B1D9-F0BC-D48B-0E43-99FE55B558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72347" y="3529584"/>
            <a:ext cx="4389120" cy="2350008"/>
          </a:xfr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buClr>
                <a:schemeClr val="accent1"/>
              </a:buClr>
              <a:defRPr sz="2000">
                <a:solidFill>
                  <a:schemeClr val="accent1"/>
                </a:solidFill>
              </a:defRPr>
            </a:lvl2pPr>
            <a:lvl3pPr marL="857250" indent="-338138">
              <a:lnSpc>
                <a:spcPct val="100000"/>
              </a:lnSpc>
              <a:buClr>
                <a:schemeClr val="accent1"/>
              </a:buClr>
              <a:defRPr sz="18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0CB3D70-6A3C-8F7D-11D2-52F316FC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817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alpha val="78000"/>
                  </a:schemeClr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</p:spTree>
    <p:extLst>
      <p:ext uri="{BB962C8B-B14F-4D97-AF65-F5344CB8AC3E}">
        <p14:creationId xmlns:p14="http://schemas.microsoft.com/office/powerpoint/2010/main" val="23694466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2280" y="822960"/>
            <a:ext cx="466344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bg2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8192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1B91E2B-214A-27EB-DD9A-E9FF3D8BFB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12280" y="3529584"/>
            <a:ext cx="4663440" cy="2350008"/>
          </a:xfrm>
        </p:spPr>
        <p:txBody>
          <a:bodyPr/>
          <a:lstStyle>
            <a:lvl1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>
                <a:solidFill>
                  <a:schemeClr val="bg2"/>
                </a:solidFill>
              </a:defRPr>
            </a:lvl1pPr>
            <a:lvl2pPr>
              <a:defRPr sz="2400">
                <a:solidFill>
                  <a:schemeClr val="bg2"/>
                </a:solidFill>
              </a:defRPr>
            </a:lvl2pPr>
            <a:lvl3pPr marL="804863" indent="-287338">
              <a:defRPr sz="2000">
                <a:solidFill>
                  <a:schemeClr val="bg2"/>
                </a:solidFill>
              </a:defRPr>
            </a:lvl3pPr>
            <a:lvl4pPr>
              <a:defRPr sz="1200">
                <a:solidFill>
                  <a:schemeClr val="bg2"/>
                </a:solidFill>
              </a:defRPr>
            </a:lvl4pPr>
            <a:lvl5pPr>
              <a:defRPr sz="12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0CFB59-AAC5-2429-8ABD-5C7810D2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2280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78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BF308-C3AC-92A2-F532-FF8180F4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58A7CE-F400-7B46-9E16-10D36E8C32FD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alpha val="78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78000"/>
                </a:prst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2119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>
                <a:solidFill>
                  <a:schemeClr val="accent1"/>
                </a:solidFill>
              </a:defRPr>
            </a:lvl1pPr>
            <a:lvl2pPr>
              <a:buClr>
                <a:schemeClr val="tx2"/>
              </a:buClr>
              <a:defRPr sz="2400">
                <a:solidFill>
                  <a:schemeClr val="accent1"/>
                </a:solidFill>
              </a:defRPr>
            </a:lvl2pPr>
            <a:lvl3pPr marL="804863" indent="-231775">
              <a:buClr>
                <a:schemeClr val="tx2"/>
              </a:buClr>
              <a:defRPr sz="2000">
                <a:solidFill>
                  <a:schemeClr val="accent1"/>
                </a:solidFill>
              </a:defRPr>
            </a:lvl3pPr>
            <a:lvl4pPr>
              <a:buClr>
                <a:schemeClr val="tx2"/>
              </a:buClr>
              <a:defRPr sz="1200">
                <a:solidFill>
                  <a:schemeClr val="accent1"/>
                </a:solidFill>
              </a:defRPr>
            </a:lvl4pPr>
            <a:lvl5pPr>
              <a:buClr>
                <a:schemeClr val="tx2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alpha val="78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58A7CE-F400-7B46-9E16-10D36E8C32FD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alpha val="78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78000"/>
                </a:prst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3533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5120" y="822960"/>
            <a:ext cx="4754880" cy="41148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>
                <a:solidFill>
                  <a:schemeClr val="bg2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9048" cy="6857999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8F38D-10C4-434A-0F9B-619CCAB67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5120" y="5175504"/>
            <a:ext cx="4754880" cy="9144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2"/>
                </a:solidFill>
                <a:latin typeface="Univers Light" panose="020B0403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40402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800">
                <a:solidFill>
                  <a:schemeClr val="accent1"/>
                </a:solidFill>
              </a:defRPr>
            </a:lvl1pPr>
            <a:lvl2pPr>
              <a:buClr>
                <a:schemeClr val="tx2"/>
              </a:buClr>
              <a:defRPr sz="2400">
                <a:solidFill>
                  <a:schemeClr val="accent1"/>
                </a:solidFill>
              </a:defRPr>
            </a:lvl2pPr>
            <a:lvl3pPr marL="804863" indent="-231775">
              <a:buClr>
                <a:schemeClr val="tx2"/>
              </a:buClr>
              <a:defRPr sz="2000">
                <a:solidFill>
                  <a:schemeClr val="accent1"/>
                </a:solidFill>
              </a:defRPr>
            </a:lvl3pPr>
            <a:lvl4pPr>
              <a:buClr>
                <a:schemeClr val="tx2"/>
              </a:buClr>
              <a:defRPr sz="1200">
                <a:solidFill>
                  <a:schemeClr val="accent1"/>
                </a:solidFill>
              </a:defRPr>
            </a:lvl4pPr>
            <a:lvl5pPr>
              <a:buClr>
                <a:schemeClr val="tx2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solidFill>
            <a:schemeClr val="tx2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78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alpha val="78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9 PRINCIPLES OF FLORIDA-FRIENDLY LANDSCAPING™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58A7CE-F400-7B46-9E16-10D36E8C32FD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alpha val="78000"/>
                  </a:prst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78000"/>
                </a:prst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9257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itle">
    <p:bg>
      <p:bgPr>
        <a:solidFill>
          <a:schemeClr val="accent1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9048" cy="6857999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F73F321-A672-7E8F-7A96-2DA12D12F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2733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  <a:latin typeface="Univers Condensed" panose="020B050602020205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A7B1D9-F0BC-D48B-0E43-99FE55B558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82733" y="3529584"/>
            <a:ext cx="4389120" cy="2350008"/>
          </a:xfr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buClr>
                <a:schemeClr val="accent1"/>
              </a:buClr>
              <a:defRPr sz="2000">
                <a:solidFill>
                  <a:schemeClr val="accent1"/>
                </a:solidFill>
              </a:defRPr>
            </a:lvl2pPr>
            <a:lvl3pPr marL="857250" indent="-338138">
              <a:lnSpc>
                <a:spcPct val="100000"/>
              </a:lnSpc>
              <a:buClr>
                <a:schemeClr val="accent1"/>
              </a:buClr>
              <a:defRPr sz="18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buClr>
                <a:schemeClr val="accent1"/>
              </a:buClr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0CB3D70-6A3C-8F7D-11D2-52F316FC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0203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alpha val="78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344025">
                    <a:alpha val="78000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9 PRINCIPLES OF FLORIDA-FRIENDLY LANDSCAPING™</a:t>
            </a:r>
          </a:p>
        </p:txBody>
      </p:sp>
    </p:spTree>
    <p:extLst>
      <p:ext uri="{BB962C8B-B14F-4D97-AF65-F5344CB8AC3E}">
        <p14:creationId xmlns:p14="http://schemas.microsoft.com/office/powerpoint/2010/main" val="153903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949842-A284-BC3A-5C2C-CDB8B16D0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629898-6B46-6F83-9E91-28869AE0A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06D2C9-5F5F-AE9B-D5F8-DE9D990A1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462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3009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3CDA11B-25DB-3941-8C6B-BC530223C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720" y="1127778"/>
            <a:ext cx="11076707" cy="7368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800" b="1" i="0" cap="none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F42160-C139-9E4B-AD5F-870FF5C62C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720" y="2045073"/>
            <a:ext cx="11076708" cy="389461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>
              <a:defRPr sz="2800" b="0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  <a:lvl2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2pPr>
            <a:lvl3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3pPr>
            <a:lvl4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4pPr>
            <a:lvl5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664964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3CDA11B-25DB-3941-8C6B-BC530223C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720" y="1127778"/>
            <a:ext cx="11076707" cy="7368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800" b="1" i="0" cap="none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929AA75-4D30-CF4B-8469-273B30C051F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720" y="2045073"/>
            <a:ext cx="11076708" cy="389461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FontTx/>
              <a:buNone/>
              <a:defRPr sz="2800" b="0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  <a:lvl2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2pPr>
            <a:lvl3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3pPr>
            <a:lvl4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4pPr>
            <a:lvl5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0258902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2" y="1127778"/>
            <a:ext cx="9439833" cy="73688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800" b="1" i="0" cap="none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2" y="2045073"/>
            <a:ext cx="9439834" cy="4319867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>
              <a:defRPr sz="2800" b="0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  <a:lvl2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2pPr>
            <a:lvl3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3pPr>
            <a:lvl4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4pPr>
            <a:lvl5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9616571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2" y="1127778"/>
            <a:ext cx="9439833" cy="73688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800" b="1" i="0" cap="none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2" y="2045073"/>
            <a:ext cx="9439834" cy="4319867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  <a:lvl2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2pPr>
            <a:lvl3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3pPr>
            <a:lvl4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4pPr>
            <a:lvl5pPr>
              <a:defRPr sz="3200" b="0" i="0">
                <a:solidFill>
                  <a:schemeClr val="bg1"/>
                </a:solidFill>
                <a:latin typeface="Rockwell" panose="02060603020205020403" pitchFamily="18" charset="77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2006282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2" y="1127778"/>
            <a:ext cx="9439833" cy="73688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800" b="1" i="0" cap="none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77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3843353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67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759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557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24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011C3-CFB6-41C0-85A1-80AA87E56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9A340-C6CA-A2F1-EE3A-6127C913F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7D9E2-5E78-CB72-6A89-591C9B757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FA45A-E3C8-0899-B585-0AC5E73F0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2E60E-0BC1-7D9C-8421-E74A92059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41497B-ED5E-6FDE-E981-AF1E6230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51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990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507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653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69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376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161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050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44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50E95-7288-A78F-C203-2A251E732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6FE136-8D26-5F8C-15A7-308D3833B6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863367-8A28-7BCA-2F4C-AE4576CF4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328A76-5916-0255-70EE-3F0C659C0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36420-80E3-4010-1555-E97A337F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CABF7-D34D-BCCA-4311-5BF33F900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6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75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.jpeg"/><Relationship Id="rId5" Type="http://schemas.openxmlformats.org/officeDocument/2006/relationships/theme" Target="../theme/theme7.xml"/><Relationship Id="rId10" Type="http://schemas.openxmlformats.org/officeDocument/2006/relationships/image" Target="../media/image8.jpeg"/><Relationship Id="rId4" Type="http://schemas.openxmlformats.org/officeDocument/2006/relationships/slideLayout" Target="../slideLayouts/slideLayout76.xml"/><Relationship Id="rId9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F2D2C7-597F-EEA2-41E0-8BB9E704D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AB694-719C-49D3-933D-9D9002D0E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C088A3-62A7-DDED-ED2B-62F8ABDA0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4F678B-3DD7-45DB-9C6F-90C377C2F57B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1D225-B733-7C17-DE2C-5C221908D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F30D5-D5D9-B313-3E45-D423DC401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B6E2F3-FD55-48FE-9787-CEE7D0331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1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/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/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/>
              <a:ahLst/>
              <a:cxnLst/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/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/>
              <a:ahLst/>
              <a:cxnLst/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/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/>
              <a:ahLst/>
              <a:cxnLst/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/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/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/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/>
              <a:ahLst/>
              <a:cxnLst/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/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/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/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/>
              <a:ahLst/>
              <a:cxnLst/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/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/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/>
              <a:ahLst/>
              <a:cxnLst/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/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/>
              <a:ahLst/>
              <a:cxnLst/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/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/>
              <a:ahLst/>
              <a:cxnLst/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/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/>
              <a:ahLst/>
              <a:cxnLst/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/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/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/>
              <a:ahLst/>
              <a:cxnLst/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/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/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/>
              <a:ahLst/>
              <a:cxnLst/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/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/>
              <a:ahLst/>
              <a:cxnLst/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/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/>
              <a:ahLst/>
              <a:cxnLst/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/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/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/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/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/>
              <a:ahLst/>
              <a:cxnLst/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/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/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/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/>
              <a:ahLst/>
              <a:cxnLst/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/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/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/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/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/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/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/>
              <a:ahLst/>
              <a:cxnLst/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/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/>
              <a:ahLst/>
              <a:cxnLst/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/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/>
              <a:ahLst/>
              <a:cxnLst/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/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/>
              <a:ahLst/>
              <a:cxnLst/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/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/>
              <a:ahLst/>
              <a:cxnLst/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/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/>
              <a:ahLst/>
              <a:cxnLst/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/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/>
              <a:ahLst/>
              <a:cxnLst/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/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/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/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/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/>
              <a:ahLst/>
              <a:cxnLst/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/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/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/>
              <a:ahLst/>
              <a:cxnLst/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/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/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/>
              <a:ahLst/>
              <a:cxnLst/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/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/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/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/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/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/>
              <a:ahLst/>
              <a:cxnLst/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/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/>
              <a:ahLst/>
              <a:cxnLst/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/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/>
              <a:ahLst/>
              <a:cxnLst/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/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/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/>
              <a:ahLst/>
              <a:cxnLst/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5"/>
            <a:r>
              <a:rPr lang="en-US"/>
              <a:t>Fourth level</a:t>
            </a:r>
          </a:p>
          <a:p>
            <a:pPr lvl="6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r>
              <a:rPr lang="en-US"/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24578CCF-2EC4-44CB-A694-F6F6E59A398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2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732" r:id="rId38"/>
    <p:sldLayoutId id="2147483733" r:id="rId39"/>
    <p:sldLayoutId id="2147483734" r:id="rId40"/>
    <p:sldLayoutId id="2147483735" r:id="rId41"/>
    <p:sldLayoutId id="2147483736" r:id="rId42"/>
    <p:sldLayoutId id="2147483737" r:id="rId43"/>
    <p:sldLayoutId id="2147483738" r:id="rId44"/>
    <p:sldLayoutId id="2147483739" r:id="rId45"/>
    <p:sldLayoutId id="2147483740" r:id="rId46"/>
    <p:sldLayoutId id="2147483741" r:id="rId47"/>
    <p:sldLayoutId id="2147483742" r:id="rId48"/>
    <p:sldLayoutId id="2147483743" r:id="rId49"/>
    <p:sldLayoutId id="2147483744" r:id="rId50"/>
    <p:sldLayoutId id="2147483745" r:id="rId51"/>
    <p:sldLayoutId id="2147483746" r:id="rId52"/>
    <p:sldLayoutId id="2147483747" r:id="rId53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>
          <a:solidFill>
            <a:schemeClr val="tx2"/>
          </a:solidFill>
          <a:latin typeface="Univers Condensed" panose="020B050602020205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800" b="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3pPr>
      <a:lvl4pPr marL="83439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5pPr>
      <a:lvl6pPr marL="1146175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6pPr>
      <a:lvl7pPr marL="1487488" indent="-341313" algn="l" defTabSz="914400" rtl="0" eaLnBrk="1" latinLnBrk="0" hangingPunct="1">
        <a:lnSpc>
          <a:spcPct val="9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76">
          <p15:clr>
            <a:srgbClr val="F26B43"/>
          </p15:clr>
        </p15:guide>
        <p15:guide id="2" pos="6792">
          <p15:clr>
            <a:srgbClr val="F26B43"/>
          </p15:clr>
        </p15:guide>
        <p15:guide id="3" pos="3720">
          <p15:clr>
            <a:srgbClr val="F26B43"/>
          </p15:clr>
        </p15:guide>
        <p15:guide id="4" orient="horz" pos="86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/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/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/>
              <a:ahLst/>
              <a:cxnLst/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/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/>
              <a:ahLst/>
              <a:cxnLst/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/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/>
              <a:ahLst/>
              <a:cxnLst/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/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/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/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/>
              <a:ahLst/>
              <a:cxnLst/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/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/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/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/>
              <a:ahLst/>
              <a:cxnLst/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/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/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/>
              <a:ahLst/>
              <a:cxnLst/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/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/>
              <a:ahLst/>
              <a:cxnLst/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/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/>
              <a:ahLst/>
              <a:cxnLst/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/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/>
              <a:ahLst/>
              <a:cxnLst/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/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/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/>
              <a:ahLst/>
              <a:cxnLst/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/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/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/>
              <a:ahLst/>
              <a:cxnLst/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/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/>
              <a:ahLst/>
              <a:cxnLst/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/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/>
              <a:ahLst/>
              <a:cxnLst/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/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/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/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/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/>
              <a:ahLst/>
              <a:cxnLst/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/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/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/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/>
              <a:ahLst/>
              <a:cxnLst/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/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/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/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/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/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/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/>
              <a:ahLst/>
              <a:cxnLst/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/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/>
              <a:ahLst/>
              <a:cxnLst/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/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/>
              <a:ahLst/>
              <a:cxnLst/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/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/>
              <a:ahLst/>
              <a:cxnLst/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/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/>
              <a:ahLst/>
              <a:cxnLst/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/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/>
              <a:ahLst/>
              <a:cxnLst/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/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/>
              <a:ahLst/>
              <a:cxnLst/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/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/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/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/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/>
              <a:ahLst/>
              <a:cxnLst/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/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/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/>
              <a:ahLst/>
              <a:cxnLst/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/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/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/>
              <a:ahLst/>
              <a:cxnLst/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/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/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/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/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/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/>
              <a:ahLst/>
              <a:cxnLst/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/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/>
              <a:ahLst/>
              <a:cxnLst/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/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/>
              <a:ahLst/>
              <a:cxnLst/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/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/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/>
              <a:ahLst/>
              <a:cxnLst/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5"/>
            <a:r>
              <a:rPr lang="en-US"/>
              <a:t>Fourth level</a:t>
            </a:r>
          </a:p>
          <a:p>
            <a:pPr lvl="6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344025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3440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578CCF-2EC4-44CB-A694-F6F6E59A3985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440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344025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098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>
          <a:solidFill>
            <a:schemeClr val="tx2"/>
          </a:solidFill>
          <a:latin typeface="Univers Condensed" panose="020B050602020205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800" b="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3pPr>
      <a:lvl4pPr marL="83439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5pPr>
      <a:lvl6pPr marL="1146175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6pPr>
      <a:lvl7pPr marL="1487488" indent="-341313" algn="l" defTabSz="914400" rtl="0" eaLnBrk="1" latinLnBrk="0" hangingPunct="1">
        <a:lnSpc>
          <a:spcPct val="9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76">
          <p15:clr>
            <a:srgbClr val="F26B43"/>
          </p15:clr>
        </p15:guide>
        <p15:guide id="2" pos="6792">
          <p15:clr>
            <a:srgbClr val="F26B43"/>
          </p15:clr>
        </p15:guide>
        <p15:guide id="3" pos="3720">
          <p15:clr>
            <a:srgbClr val="F26B43"/>
          </p15:clr>
        </p15:guide>
        <p15:guide id="4" orient="horz" pos="86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/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/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/>
              <a:ahLst/>
              <a:cxnLst/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/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/>
              <a:ahLst/>
              <a:cxnLst/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/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/>
              <a:ahLst/>
              <a:cxnLst/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/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/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/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/>
              <a:ahLst/>
              <a:cxnLst/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/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/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/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/>
              <a:ahLst/>
              <a:cxnLst/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/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/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/>
              <a:ahLst/>
              <a:cxnLst/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/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/>
              <a:ahLst/>
              <a:cxnLst/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/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/>
              <a:ahLst/>
              <a:cxnLst/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/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/>
              <a:ahLst/>
              <a:cxnLst/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/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/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/>
              <a:ahLst/>
              <a:cxnLst/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/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/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/>
              <a:ahLst/>
              <a:cxnLst/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/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/>
              <a:ahLst/>
              <a:cxnLst/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/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/>
              <a:ahLst/>
              <a:cxnLst/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/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/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/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/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/>
              <a:ahLst/>
              <a:cxnLst/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/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/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/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/>
              <a:ahLst/>
              <a:cxnLst/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/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/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/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/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/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/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/>
              <a:ahLst/>
              <a:cxnLst/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/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/>
              <a:ahLst/>
              <a:cxnLst/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/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/>
              <a:ahLst/>
              <a:cxnLst/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/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/>
              <a:ahLst/>
              <a:cxnLst/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/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/>
              <a:ahLst/>
              <a:cxnLst/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/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/>
              <a:ahLst/>
              <a:cxnLst/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/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/>
              <a:ahLst/>
              <a:cxnLst/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/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/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/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/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/>
              <a:ahLst/>
              <a:cxnLst/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/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/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/>
              <a:ahLst/>
              <a:cxnLst/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/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/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/>
              <a:ahLst/>
              <a:cxnLst/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/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/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/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/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/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/>
              <a:ahLst/>
              <a:cxnLst/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/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/>
              <a:ahLst/>
              <a:cxnLst/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/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/>
              <a:ahLst/>
              <a:cxnLst/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/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/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/>
              <a:ahLst/>
              <a:cxnLst/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5"/>
            <a:r>
              <a:rPr lang="en-US"/>
              <a:t>Fourth level</a:t>
            </a:r>
          </a:p>
          <a:p>
            <a:pPr lvl="6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344025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3440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578CCF-2EC4-44CB-A694-F6F6E59A3985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440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344025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76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>
          <a:solidFill>
            <a:schemeClr val="tx2"/>
          </a:solidFill>
          <a:latin typeface="Univers Condensed" panose="020B050602020205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800" b="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3pPr>
      <a:lvl4pPr marL="83439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5pPr>
      <a:lvl6pPr marL="1146175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6pPr>
      <a:lvl7pPr marL="1487488" indent="-341313" algn="l" defTabSz="914400" rtl="0" eaLnBrk="1" latinLnBrk="0" hangingPunct="1">
        <a:lnSpc>
          <a:spcPct val="9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76">
          <p15:clr>
            <a:srgbClr val="F26B43"/>
          </p15:clr>
        </p15:guide>
        <p15:guide id="2" pos="6792">
          <p15:clr>
            <a:srgbClr val="F26B43"/>
          </p15:clr>
        </p15:guide>
        <p15:guide id="3" pos="3720">
          <p15:clr>
            <a:srgbClr val="F26B43"/>
          </p15:clr>
        </p15:guide>
        <p15:guide id="4" orient="horz" pos="86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/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/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/>
              <a:ahLst/>
              <a:cxnLst/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/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/>
              <a:ahLst/>
              <a:cxnLst/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/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/>
              <a:ahLst/>
              <a:cxnLst/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/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/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/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/>
              <a:ahLst/>
              <a:cxnLst/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/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/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/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/>
              <a:ahLst/>
              <a:cxnLst/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/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/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/>
              <a:ahLst/>
              <a:cxnLst/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/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/>
              <a:ahLst/>
              <a:cxnLst/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/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/>
              <a:ahLst/>
              <a:cxnLst/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/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/>
              <a:ahLst/>
              <a:cxnLst/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/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/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/>
              <a:ahLst/>
              <a:cxnLst/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/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/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/>
              <a:ahLst/>
              <a:cxnLst/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/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/>
              <a:ahLst/>
              <a:cxnLst/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/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/>
              <a:ahLst/>
              <a:cxnLst/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/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/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/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/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/>
              <a:ahLst/>
              <a:cxnLst/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/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/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/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/>
              <a:ahLst/>
              <a:cxnLst/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/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/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/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/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/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/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/>
              <a:ahLst/>
              <a:cxnLst/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/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/>
              <a:ahLst/>
              <a:cxnLst/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/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/>
              <a:ahLst/>
              <a:cxnLst/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/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/>
              <a:ahLst/>
              <a:cxnLst/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/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/>
              <a:ahLst/>
              <a:cxnLst/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/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/>
              <a:ahLst/>
              <a:cxnLst/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/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/>
              <a:ahLst/>
              <a:cxnLst/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/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/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/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/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/>
              <a:ahLst/>
              <a:cxnLst/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/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/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/>
              <a:ahLst/>
              <a:cxnLst/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/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/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/>
              <a:ahLst/>
              <a:cxnLst/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/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/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/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/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/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/>
              <a:ahLst/>
              <a:cxnLst/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/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/>
              <a:ahLst/>
              <a:cxnLst/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/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/>
              <a:ahLst/>
              <a:cxnLst/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/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/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/>
              <a:ahLst/>
              <a:cxnLst/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344025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3440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9 PRINCIPLES OF FLORIDA-FRIENDLY LANDSCAPING™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578CCF-2EC4-44CB-A694-F6F6E59A3985}" type="slidenum"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440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344025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98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2"/>
          </a:solidFill>
          <a:latin typeface="Univers Condensed" panose="020B050602020205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3pPr>
      <a:lvl4pPr marL="83439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Univers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76">
          <p15:clr>
            <a:srgbClr val="F26B43"/>
          </p15:clr>
        </p15:guide>
        <p15:guide id="2" pos="6792">
          <p15:clr>
            <a:srgbClr val="F26B43"/>
          </p15:clr>
        </p15:guide>
        <p15:guide id="3" pos="3720">
          <p15:clr>
            <a:srgbClr val="F26B43"/>
          </p15:clr>
        </p15:guide>
        <p15:guide id="4" orient="horz" pos="8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sign with white text&#10;&#10;Description automatically generated">
            <a:extLst>
              <a:ext uri="{FF2B5EF4-FFF2-40B4-BE49-F238E27FC236}">
                <a16:creationId xmlns:a16="http://schemas.microsoft.com/office/drawing/2014/main" id="{0E56255D-2F6D-4909-93F6-94F3FD99F18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38194" y="6014814"/>
            <a:ext cx="1569693" cy="695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973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sign with white text&#10;&#10;Description automatically generated">
            <a:extLst>
              <a:ext uri="{FF2B5EF4-FFF2-40B4-BE49-F238E27FC236}">
                <a16:creationId xmlns:a16="http://schemas.microsoft.com/office/drawing/2014/main" id="{D55649F8-AAFA-3800-61EB-0933F81F22B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8194" y="6014814"/>
            <a:ext cx="1569693" cy="695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person washing a plate under running water&#10;&#10;Description automatically generated">
            <a:extLst>
              <a:ext uri="{FF2B5EF4-FFF2-40B4-BE49-F238E27FC236}">
                <a16:creationId xmlns:a16="http://schemas.microsoft.com/office/drawing/2014/main" id="{6C6F10F6-74FA-A932-7948-3AAC9514E8F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40310" y="237500"/>
            <a:ext cx="1344650" cy="1344650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242DD3-3BC6-FCA2-ADA0-93DFCC76EE6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240310" y="1710700"/>
            <a:ext cx="1344650" cy="1344650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D85E38-373D-7955-D0DA-1825EEFC3E2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240310" y="3197040"/>
            <a:ext cx="1344650" cy="1344650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883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63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8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8AC0C-2D37-18AB-16CF-4EC86A6367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C5018B-E725-C2C7-85C9-FDE68891FB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04EF5659-5314-A414-6E89-33F001754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12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30CE0D-E3A4-0F41-8409-7C13BBB2C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US" sz="5400"/>
              <a:t>What is in a disaster kit?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64E3B-0CEE-37AB-41CE-E95F97797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 lnSpcReduction="10000"/>
          </a:bodyPr>
          <a:lstStyle/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Water-  1 gallon for each person for 3 to 7 days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Food- enough for at least 3 to 7 days; non-perishable packaged or canned food and beverages, snack foods, juices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Non-electric can opener, paper plates, plastic utensils, plastic cups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Grill, cooking tools, fuel, charcoal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Blankets, pillows, sleeping bags, etc.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Clothing- seasonal/rain gear/sturdy shoes or boots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First Aid Kit, prescriptions, medications, sunscreen, aloe and bug spray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Special items for babies, elders, persons with disabilities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Toiletries- hygiene items and sanitation wipes/baby wipes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Flashlights and batteries- </a:t>
            </a:r>
            <a:r>
              <a:rPr lang="en-US" sz="1533" b="1" u="sng">
                <a:latin typeface="Lucida Bright" panose="02040602050505020304" pitchFamily="18" charset="0"/>
              </a:rPr>
              <a:t>DO NOT USE Candles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1533">
                <a:latin typeface="Lucida Bright" panose="02040602050505020304" pitchFamily="18" charset="0"/>
              </a:rPr>
              <a:t>Extra house and car keys, office keys, name badges</a:t>
            </a:r>
          </a:p>
          <a:p>
            <a:pPr marL="0" indent="0">
              <a:lnSpc>
                <a:spcPct val="90000"/>
              </a:lnSpc>
              <a:buNone/>
            </a:pPr>
            <a:endParaRPr lang="en-US" sz="1533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E3544-1A44-F47E-29FC-05FC8B038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271" y="0"/>
            <a:ext cx="1674513" cy="1072989"/>
          </a:xfrm>
          <a:prstGeom prst="rect">
            <a:avLst/>
          </a:prstGeom>
        </p:spPr>
      </p:pic>
      <p:pic>
        <p:nvPicPr>
          <p:cNvPr id="14" name="Picture 13" descr="Diagram&#10;&#10;AI-generated content may be incorrect.">
            <a:extLst>
              <a:ext uri="{FF2B5EF4-FFF2-40B4-BE49-F238E27FC236}">
                <a16:creationId xmlns:a16="http://schemas.microsoft.com/office/drawing/2014/main" id="{A79A8281-5E63-2995-4ED5-15E397F9A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8" y="252476"/>
            <a:ext cx="4311602" cy="635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11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F62477-43CD-0398-B429-CC4F85166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>
                <a:latin typeface="Open Sauce Bold" panose="020B0604020202020204" charset="0"/>
              </a:rPr>
              <a:t>Additional Disaster Kit Items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7A6C0-D7CF-5683-E161-DAA7B1ED7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Cash- banks/ATMs may not be available after a storm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Radio- battery operated or hand cranked radio, NOAA Weather radio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Books and games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Important documents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Document all valuables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Tools- keep a set with you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Vehicle- keep your vehicle filled with fuel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Pet care items- pet food and water, proper identification, medical records, a carrier cag, muzzle and leash, medications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ü"/>
              <a:tabLst>
                <a:tab pos="457223" algn="l"/>
              </a:tabLst>
            </a:pPr>
            <a:r>
              <a:rPr lang="en-US" sz="2200">
                <a:latin typeface="Open Sauce Bold" panose="020B0604020202020204" charset="0"/>
              </a:rPr>
              <a:t>List of important telephone numbers- including your county EM Office, evacuation sites, doctors, bank, area schools, veterinarian, etc.</a:t>
            </a:r>
          </a:p>
          <a:p>
            <a:pPr>
              <a:lnSpc>
                <a:spcPct val="90000"/>
              </a:lnSpc>
            </a:pPr>
            <a:endParaRPr lang="en-US" sz="2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B9DCDE-8CFB-2FF9-1D3B-3691990F1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5785012"/>
            <a:ext cx="167451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69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8049A-ED21-618A-0BFC-6342FE5FC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60960" tIns="30480" rIns="60960" bIns="3048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400"/>
              <a:t>Sheltering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B9B06-8BD9-09DC-907B-5F990DA15A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807208"/>
            <a:ext cx="3429000" cy="3410712"/>
          </a:xfrm>
        </p:spPr>
        <p:txBody>
          <a:bodyPr vert="horz" lIns="60960" tIns="30480" rIns="60960" bIns="30480" rtlCol="0" anchor="t">
            <a:normAutofit/>
          </a:bodyPr>
          <a:lstStyle/>
          <a:p>
            <a:pPr indent="-152408">
              <a:lnSpc>
                <a:spcPct val="90000"/>
              </a:lnSpc>
            </a:pPr>
            <a:r>
              <a:rPr lang="en-US"/>
              <a:t>Hurricane shelters should be used as a last resort</a:t>
            </a:r>
          </a:p>
          <a:p>
            <a:pPr indent="-152408">
              <a:lnSpc>
                <a:spcPct val="90000"/>
              </a:lnSpc>
            </a:pPr>
            <a:r>
              <a:rPr lang="en-US"/>
              <a:t>Evacuate, if possible, seek shelter if you cannot</a:t>
            </a:r>
          </a:p>
          <a:p>
            <a:pPr indent="-152408">
              <a:lnSpc>
                <a:spcPct val="90000"/>
              </a:lnSpc>
            </a:pPr>
            <a:r>
              <a:rPr lang="en-US"/>
              <a:t>Open shelters are announced on Hernando County PIO, social media and news outlets</a:t>
            </a:r>
          </a:p>
          <a:p>
            <a:pPr indent="-152408">
              <a:lnSpc>
                <a:spcPct val="90000"/>
              </a:lnSpc>
            </a:pPr>
            <a:r>
              <a:rPr lang="en-US"/>
              <a:t>Some shelters are equipped for special needs clients such as those who require accommodations</a:t>
            </a:r>
          </a:p>
        </p:txBody>
      </p:sp>
      <p:pic>
        <p:nvPicPr>
          <p:cNvPr id="6" name="Content Placeholder 5" descr="A picture containing text, player&#10;&#10;AI-generated content may be incorrect.">
            <a:extLst>
              <a:ext uri="{FF2B5EF4-FFF2-40B4-BE49-F238E27FC236}">
                <a16:creationId xmlns:a16="http://schemas.microsoft.com/office/drawing/2014/main" id="{09784685-80A0-BCF2-B231-08DA16D34A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487330"/>
            <a:ext cx="6903720" cy="38833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AB52EE-FDE3-E78B-6501-64CDF9597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-4556"/>
            <a:ext cx="167451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44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10499E-6EED-417F-FDD3-3523F758B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Content Placeholder 5" descr="A yellow sign on a pole&#10;&#10;AI-generated content may be incorrect.">
            <a:extLst>
              <a:ext uri="{FF2B5EF4-FFF2-40B4-BE49-F238E27FC236}">
                <a16:creationId xmlns:a16="http://schemas.microsoft.com/office/drawing/2014/main" id="{771ACA4C-237B-32F0-1825-AF5E13A6F9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4" r="23010" b="3085"/>
          <a:stretch/>
        </p:blipFill>
        <p:spPr>
          <a:xfrm>
            <a:off x="3523488" y="7"/>
            <a:ext cx="8668512" cy="685799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A80572-D7CE-4493-BF24-24E5C89CB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60960" tIns="30480" rIns="60960" bIns="3048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800">
                <a:solidFill>
                  <a:srgbClr val="C00000"/>
                </a:solidFill>
                <a:latin typeface="Open Sauce Bold" panose="020B0604020202020204" charset="0"/>
              </a:rPr>
              <a:t>Trivia</a:t>
            </a:r>
            <a:r>
              <a:rPr lang="en-US" sz="4800">
                <a:latin typeface="Open Sauce Bold" panose="020B060402020202020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6F9E-E781-48E7-7D8C-561F0F89C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980" y="4872922"/>
            <a:ext cx="4023359" cy="1208141"/>
          </a:xfrm>
        </p:spPr>
        <p:txBody>
          <a:bodyPr vert="horz" lIns="60960" tIns="30480" rIns="60960" bIns="30480" rtlCol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667"/>
              </a:spcBef>
              <a:buNone/>
            </a:pPr>
            <a:r>
              <a:rPr lang="en-US" sz="2000">
                <a:solidFill>
                  <a:srgbClr val="C00000"/>
                </a:solidFill>
                <a:latin typeface="Open Sauce Bold" panose="020B0604020202020204" charset="0"/>
              </a:rPr>
              <a:t>What is the start date for Hurricane Season?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93F974-0BDB-D059-07C1-8DEEB8168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5" y="0"/>
            <a:ext cx="167451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0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09270-AC87-ADE4-8996-7A9DCF21C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54" y="5029402"/>
            <a:ext cx="10592174" cy="1000655"/>
          </a:xfrm>
        </p:spPr>
        <p:txBody>
          <a:bodyPr vert="horz" lIns="60960" tIns="30480" rIns="60960" bIns="3048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000">
                <a:solidFill>
                  <a:srgbClr val="C00000"/>
                </a:solidFill>
                <a:latin typeface="Open Sauce Bold" panose="020B0604020202020204" charset="0"/>
              </a:rPr>
              <a:t>Trivia </a:t>
            </a:r>
          </a:p>
        </p:txBody>
      </p:sp>
      <p:pic>
        <p:nvPicPr>
          <p:cNvPr id="6" name="Content Placeholder 5" descr="Diagram&#10;&#10;AI-generated content may be incorrect.">
            <a:extLst>
              <a:ext uri="{FF2B5EF4-FFF2-40B4-BE49-F238E27FC236}">
                <a16:creationId xmlns:a16="http://schemas.microsoft.com/office/drawing/2014/main" id="{AB8400F5-BF34-4A83-4B8B-A29EB6AE0F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7"/>
          <a:stretch/>
        </p:blipFill>
        <p:spPr>
          <a:xfrm>
            <a:off x="-1" y="7"/>
            <a:ext cx="12192001" cy="420145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41812"/>
            <a:ext cx="12188951" cy="1828799"/>
            <a:chOff x="-305" y="3144820"/>
            <a:chExt cx="9182100" cy="1551136"/>
          </a:xfrm>
        </p:grpSpPr>
        <p:sp useBgFill="1">
          <p:nvSpPr>
            <p:cNvPr id="37" name="Freeform: Shape 36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52173-ADE4-C566-5DAB-CAAF7D437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3600" y="5701592"/>
            <a:ext cx="9416898" cy="484374"/>
          </a:xfrm>
        </p:spPr>
        <p:txBody>
          <a:bodyPr vert="horz" lIns="60960" tIns="30480" rIns="60960" bIns="30480" rtlCol="0" anchor="b">
            <a:normAutofit/>
          </a:bodyPr>
          <a:lstStyle/>
          <a:p>
            <a:pPr marL="0" indent="0">
              <a:lnSpc>
                <a:spcPct val="90000"/>
              </a:lnSpc>
              <a:spcBef>
                <a:spcPts val="667"/>
              </a:spcBef>
              <a:buNone/>
            </a:pPr>
            <a:r>
              <a:rPr lang="en-US" sz="2000">
                <a:solidFill>
                  <a:srgbClr val="C00000"/>
                </a:solidFill>
                <a:latin typeface="Open Sauce Bold" panose="020B0604020202020204" charset="0"/>
              </a:rPr>
              <a:t>What is the minimum windspeed of a tropical storm?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81C9A2-5E6E-DB78-FCDD-6242A0A2B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012" y="5792454"/>
            <a:ext cx="167451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5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CF7094-A647-1DEA-ED04-16EC7006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Content Placeholder 5" descr="Logo, company name&#10;&#10;AI-generated content may be incorrect.">
            <a:extLst>
              <a:ext uri="{FF2B5EF4-FFF2-40B4-BE49-F238E27FC236}">
                <a16:creationId xmlns:a16="http://schemas.microsoft.com/office/drawing/2014/main" id="{42275CBC-6F4A-3D79-652C-20B4AA6477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41" b="1"/>
          <a:stretch/>
        </p:blipFill>
        <p:spPr>
          <a:xfrm>
            <a:off x="3523488" y="7"/>
            <a:ext cx="8668512" cy="685799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B38178-A04F-7E0B-3E7A-50618A5D2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60960" tIns="30480" rIns="60960" bIns="3048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800">
                <a:solidFill>
                  <a:srgbClr val="C00000"/>
                </a:solidFill>
                <a:latin typeface="Open Sauce Bold" panose="020B0604020202020204" charset="0"/>
              </a:rPr>
              <a:t>Trivia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076FB-E65F-161E-0035-11D8F561D3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980" y="4872922"/>
            <a:ext cx="4023359" cy="1208141"/>
          </a:xfrm>
        </p:spPr>
        <p:txBody>
          <a:bodyPr vert="horz" lIns="60960" tIns="30480" rIns="60960" bIns="30480" rtlCol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667"/>
              </a:spcBef>
              <a:buNone/>
            </a:pPr>
            <a:r>
              <a:rPr lang="en-US" sz="2000">
                <a:solidFill>
                  <a:srgbClr val="C00000"/>
                </a:solidFill>
                <a:latin typeface="Open Sauce Bold" panose="020B0604020202020204" charset="0"/>
              </a:rPr>
              <a:t>Where can you find the information on your evacuation zone?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en-US" sz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409DA-9CC6-F301-F09A-A30C55186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75"/>
            <a:ext cx="167451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8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8E1A2B-A922-76B4-36F3-87138721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>
                <a:latin typeface="Open Sauce Bold" panose="020B0604020202020204" charset="0"/>
              </a:rPr>
              <a:t>Questions?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052C3C6E-803A-D85F-E1C1-A1B7686A036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C56775-D0A1-3784-C92D-526EEEB406DA}"/>
              </a:ext>
            </a:extLst>
          </p:cNvPr>
          <p:cNvSpPr txBox="1"/>
          <p:nvPr/>
        </p:nvSpPr>
        <p:spPr>
          <a:xfrm>
            <a:off x="838200" y="2228087"/>
            <a:ext cx="1042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2400">
                <a:solidFill>
                  <a:prstClr val="black"/>
                </a:solidFill>
                <a:latin typeface="Open Sauce Bold" panose="020B0604020202020204" charset="0"/>
              </a:rPr>
              <a:t>Contact Hernando County Emergency Management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51A0D-D958-ED94-BE2E-D61A06859E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" y="0"/>
            <a:ext cx="167451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38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490CC-5C00-E4B6-1C3B-1B84AB9A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8EF02E71-FA5B-A190-E28F-2293521C0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5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F863AD86-E117-B4A0-D949-746D8EEB9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72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ADC8B-3C40-8343-74AC-8DB361A1A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A1FCE9B2-ABF0-6D79-953D-44993A4B8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49007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31840" y="2499345"/>
            <a:ext cx="2160161" cy="4336089"/>
          </a:xfrm>
          <a:custGeom>
            <a:avLst/>
            <a:gdLst/>
            <a:ahLst/>
            <a:cxnLst/>
            <a:rect l="l" t="t" r="r" b="b"/>
            <a:pathLst>
              <a:path w="3240241" h="6504134">
                <a:moveTo>
                  <a:pt x="0" y="0"/>
                </a:moveTo>
                <a:lnTo>
                  <a:pt x="3240241" y="0"/>
                </a:lnTo>
                <a:lnTo>
                  <a:pt x="3240241" y="6504133"/>
                </a:lnTo>
                <a:lnTo>
                  <a:pt x="0" y="65041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688269" y="-1"/>
            <a:ext cx="3503731" cy="6858001"/>
            <a:chOff x="0" y="0"/>
            <a:chExt cx="1384190" cy="34722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84190" cy="3472226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rgbClr val="FDFBFB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384190" cy="349127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906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04732" y="2078680"/>
            <a:ext cx="52883" cy="2967701"/>
            <a:chOff x="0" y="0"/>
            <a:chExt cx="20892" cy="11724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892" cy="1172425"/>
            </a:xfrm>
            <a:custGeom>
              <a:avLst/>
              <a:gdLst/>
              <a:ahLst/>
              <a:cxnLst/>
              <a:rect l="l" t="t" r="r" b="b"/>
              <a:pathLst>
                <a:path w="20892" h="1172425">
                  <a:moveTo>
                    <a:pt x="0" y="0"/>
                  </a:moveTo>
                  <a:lnTo>
                    <a:pt x="20892" y="0"/>
                  </a:lnTo>
                  <a:lnTo>
                    <a:pt x="20892" y="1172425"/>
                  </a:lnTo>
                  <a:lnTo>
                    <a:pt x="0" y="1172425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20892" cy="11914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906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25014" y="2624416"/>
            <a:ext cx="5554954" cy="1570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6422"/>
              </a:lnSpc>
            </a:pPr>
            <a:r>
              <a:rPr lang="en-US" sz="4588" b="1" spc="-9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Disaster Preparedness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3641" y="4767724"/>
            <a:ext cx="4554912" cy="32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797"/>
              </a:lnSpc>
            </a:pPr>
            <a:r>
              <a:rPr lang="en-US" sz="2012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March 26, 2026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0345694E-D3F7-6F00-22F3-E564B0B58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184" y="1924049"/>
            <a:ext cx="3009900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82A2C3-3236-D1DE-B30D-9C27C5BFD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>
                <a:latin typeface="Open Sauce Bold" panose="020B0604020202020204" charset="0"/>
              </a:rPr>
              <a:t>Agenda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A9168A5B-A37F-B05C-CA70-411975A0CF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Logo, company name&#10;&#10;AI-generated content may be incorrect.">
            <a:extLst>
              <a:ext uri="{FF2B5EF4-FFF2-40B4-BE49-F238E27FC236}">
                <a16:creationId xmlns:a16="http://schemas.microsoft.com/office/drawing/2014/main" id="{36CB69A7-A08B-F153-063D-F92EE689E6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73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EAE48C4B-3A90-42C3-BA00-6092B4771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1CB295-D0DE-0F1A-653B-FCF8D9B57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vert="horz" lIns="60960" tIns="30480" rIns="60960" bIns="3048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400">
                <a:latin typeface="Open Sauce Bold" panose="020B0604020202020204" charset="0"/>
              </a:rPr>
              <a:t>What hazards are we prone to?</a:t>
            </a:r>
          </a:p>
        </p:txBody>
      </p:sp>
      <p:pic>
        <p:nvPicPr>
          <p:cNvPr id="6" name="Content Placeholder 5" descr="Aerial view of a neighborhood&#10;&#10;AI-generated content may be incorrect.">
            <a:extLst>
              <a:ext uri="{FF2B5EF4-FFF2-40B4-BE49-F238E27FC236}">
                <a16:creationId xmlns:a16="http://schemas.microsoft.com/office/drawing/2014/main" id="{7196E861-1874-461B-C57E-B8FC84F92E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17899"/>
          <a:stretch/>
        </p:blipFill>
        <p:spPr>
          <a:xfrm>
            <a:off x="13" y="7"/>
            <a:ext cx="4651235" cy="6915905"/>
          </a:xfrm>
          <a:custGeom>
            <a:avLst/>
            <a:gdLst/>
            <a:ahLst/>
            <a:cxnLst/>
            <a:rect l="l" t="t" r="r" b="b"/>
            <a:pathLst>
              <a:path w="4041336" h="4193763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</p:spPr>
      </p:pic>
      <p:sp>
        <p:nvSpPr>
          <p:cNvPr id="40" name="sketch line">
            <a:extLst>
              <a:ext uri="{FF2B5EF4-FFF2-40B4-BE49-F238E27FC236}">
                <a16:creationId xmlns:a16="http://schemas.microsoft.com/office/drawing/2014/main" id="{F919E280-CA27-4214-97E6-294E0C3BC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46318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47C43B-96B0-79A9-9988-FFD492C7D7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941" r="3" b="22107"/>
          <a:stretch/>
        </p:blipFill>
        <p:spPr>
          <a:xfrm>
            <a:off x="10515600" y="5785887"/>
            <a:ext cx="1676400" cy="1072113"/>
          </a:xfrm>
          <a:custGeom>
            <a:avLst/>
            <a:gdLst/>
            <a:ahLst/>
            <a:cxnLst/>
            <a:rect l="l" t="t" r="r" b="b"/>
            <a:pathLst>
              <a:path w="4051081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cubicBezTo>
                  <a:pt x="4042100" y="1477465"/>
                  <a:pt x="4059584" y="1566941"/>
                  <a:pt x="4046914" y="1661622"/>
                </a:cubicBezTo>
                <a:cubicBezTo>
                  <a:pt x="4039566" y="1720003"/>
                  <a:pt x="4037919" y="177965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316B7-1DBA-506D-1A10-EC80755C9E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6" y="2706624"/>
            <a:ext cx="6894576" cy="3483864"/>
          </a:xfrm>
        </p:spPr>
        <p:txBody>
          <a:bodyPr vert="horz" lIns="60960" tIns="30480" rIns="60960" bIns="30480" rtlCol="0">
            <a:normAutofit/>
          </a:bodyPr>
          <a:lstStyle/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Severe Thunderstorms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Lightning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Flooding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Tornados 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Hurricanes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Wildfires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Sinkholes</a:t>
            </a:r>
          </a:p>
        </p:txBody>
      </p:sp>
    </p:spTree>
    <p:extLst>
      <p:ext uri="{BB962C8B-B14F-4D97-AF65-F5344CB8AC3E}">
        <p14:creationId xmlns:p14="http://schemas.microsoft.com/office/powerpoint/2010/main" val="1026664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5D2449-6597-A301-2EBB-93ED429ED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44728"/>
            <a:ext cx="4368800" cy="1719072"/>
          </a:xfrm>
        </p:spPr>
        <p:txBody>
          <a:bodyPr vert="horz" lIns="60960" tIns="30480" rIns="60960" bIns="3048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>
                <a:latin typeface="Open Sauce Bold" panose="020B0604020202020204" charset="0"/>
              </a:rPr>
              <a:t>What is the difference between a </a:t>
            </a:r>
            <a:r>
              <a:rPr lang="en-US" sz="3000">
                <a:solidFill>
                  <a:schemeClr val="accent6"/>
                </a:solidFill>
                <a:latin typeface="Open Sauce Bold" panose="020B0604020202020204" charset="0"/>
              </a:rPr>
              <a:t>“watch” </a:t>
            </a:r>
            <a:r>
              <a:rPr lang="en-US" sz="3000">
                <a:latin typeface="Open Sauce Bold" panose="020B0604020202020204" charset="0"/>
              </a:rPr>
              <a:t>and a </a:t>
            </a:r>
            <a:r>
              <a:rPr lang="en-US" sz="3000">
                <a:solidFill>
                  <a:srgbClr val="C00000"/>
                </a:solidFill>
                <a:latin typeface="Open Sauce Bold" panose="020B0604020202020204" charset="0"/>
              </a:rPr>
              <a:t>“warning” </a:t>
            </a:r>
            <a:r>
              <a:rPr lang="en-US" sz="3000">
                <a:latin typeface="Open Sauce Bold" panose="020B0604020202020204" charset="0"/>
              </a:rPr>
              <a:t>?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8D11A3-532D-44D1-1207-9937F4798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" y="3269488"/>
            <a:ext cx="4368800" cy="3410712"/>
          </a:xfrm>
        </p:spPr>
        <p:txBody>
          <a:bodyPr vert="horz" lIns="60960" tIns="30480" rIns="60960" bIns="30480" rtlCol="0" anchor="t">
            <a:normAutofit/>
          </a:bodyPr>
          <a:lstStyle/>
          <a:p>
            <a:pPr indent="-15240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u="sng">
                <a:solidFill>
                  <a:schemeClr val="accent6"/>
                </a:solidFill>
                <a:latin typeface="Open Sauce Bold" panose="020B0604020202020204" charset="0"/>
              </a:rPr>
              <a:t>Watch: </a:t>
            </a:r>
            <a:r>
              <a:rPr lang="en-US" sz="2200">
                <a:latin typeface="Open Sauce Bold" panose="020B0604020202020204" charset="0"/>
              </a:rPr>
              <a:t>Possibility of a threat!</a:t>
            </a:r>
          </a:p>
          <a:p>
            <a:pPr indent="-152408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200">
              <a:latin typeface="Open Sauce Bold" panose="020B0604020202020204" charset="0"/>
            </a:endParaRPr>
          </a:p>
          <a:p>
            <a:pPr indent="-15240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b="1" u="sng">
                <a:solidFill>
                  <a:srgbClr val="C00000"/>
                </a:solidFill>
                <a:latin typeface="Open Sauce Bold" panose="020B0604020202020204" charset="0"/>
              </a:rPr>
              <a:t>Warning: </a:t>
            </a:r>
            <a:r>
              <a:rPr lang="en-US" sz="2200">
                <a:latin typeface="Open Sauce Bold" panose="020B0604020202020204" charset="0"/>
              </a:rPr>
              <a:t>A threat is imminent and going to happen!</a:t>
            </a:r>
          </a:p>
        </p:txBody>
      </p:sp>
      <p:pic>
        <p:nvPicPr>
          <p:cNvPr id="6" name="Content Placeholder 5" descr="A picture containing diagram&#10;&#10;AI-generated content may be incorrect.">
            <a:extLst>
              <a:ext uri="{FF2B5EF4-FFF2-40B4-BE49-F238E27FC236}">
                <a16:creationId xmlns:a16="http://schemas.microsoft.com/office/drawing/2014/main" id="{2E17B4F7-DAB6-DAB3-9D7E-84B4C4361C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740" y="1021329"/>
            <a:ext cx="6903720" cy="48153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E2F84A-CCF9-171D-6109-22044C49C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1" y="-1462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09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A6DE3A-1F7A-8994-7880-963209D1D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75EA991-C984-7951-7172-BEB5FACFD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C0E8E8-3AC4-2248-1C53-CBDE3FE67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vert="horz" lIns="60960" tIns="30480" rIns="60960" bIns="3048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400">
                <a:latin typeface="Open Sauce Bold" panose="020B0604020202020204" charset="0"/>
              </a:rPr>
              <a:t>How do we get notified?</a:t>
            </a: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2D9682B9-4F62-B79B-3A3A-1748F9A2E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46318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B9B6E-672C-E3F8-2C75-24C9E3414C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941" r="3" b="22107"/>
          <a:stretch/>
        </p:blipFill>
        <p:spPr>
          <a:xfrm>
            <a:off x="0" y="0"/>
            <a:ext cx="1676400" cy="1072113"/>
          </a:xfrm>
          <a:custGeom>
            <a:avLst/>
            <a:gdLst/>
            <a:ahLst/>
            <a:cxnLst/>
            <a:rect l="l" t="t" r="r" b="b"/>
            <a:pathLst>
              <a:path w="4051081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cubicBezTo>
                  <a:pt x="4042100" y="1477465"/>
                  <a:pt x="4059584" y="1566941"/>
                  <a:pt x="4046914" y="1661622"/>
                </a:cubicBezTo>
                <a:cubicBezTo>
                  <a:pt x="4039566" y="1720003"/>
                  <a:pt x="4037919" y="177965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18858-6AD6-7C83-B90C-EA752171D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51200" y="2706624"/>
            <a:ext cx="8297672" cy="3483864"/>
          </a:xfrm>
        </p:spPr>
        <p:txBody>
          <a:bodyPr vert="horz" lIns="60960" tIns="30480" rIns="60960" bIns="30480" rtlCol="0">
            <a:normAutofit/>
          </a:bodyPr>
          <a:lstStyle/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Alert Hernando </a:t>
            </a:r>
          </a:p>
          <a:p>
            <a:pPr lvl="1" indent="-152408">
              <a:lnSpc>
                <a:spcPct val="90000"/>
              </a:lnSpc>
            </a:pPr>
            <a:r>
              <a:rPr lang="en-US" sz="1933">
                <a:latin typeface="Open Sauce Bold" panose="020B0604020202020204" charset="0"/>
              </a:rPr>
              <a:t>“member.everbridge.net/453003085614870/login”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Weather Radios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Local News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Hernando County Emergency Management Social Media </a:t>
            </a:r>
          </a:p>
          <a:p>
            <a:pPr lvl="1" indent="-152408">
              <a:lnSpc>
                <a:spcPct val="90000"/>
              </a:lnSpc>
            </a:pPr>
            <a:r>
              <a:rPr lang="en-US" sz="1933">
                <a:latin typeface="Open Sauce Bold" panose="020B0604020202020204" charset="0"/>
              </a:rPr>
              <a:t>Facebook; </a:t>
            </a:r>
          </a:p>
          <a:p>
            <a:pPr lvl="1" indent="-152408">
              <a:lnSpc>
                <a:spcPct val="90000"/>
              </a:lnSpc>
            </a:pPr>
            <a:r>
              <a:rPr lang="en-US" sz="1933">
                <a:latin typeface="Open Sauce Bold" panose="020B0604020202020204" charset="0"/>
              </a:rPr>
              <a:t>Instagram;</a:t>
            </a:r>
          </a:p>
          <a:p>
            <a:pPr lvl="1" indent="-152408">
              <a:lnSpc>
                <a:spcPct val="90000"/>
              </a:lnSpc>
            </a:pPr>
            <a:r>
              <a:rPr lang="en-US" sz="1933">
                <a:latin typeface="Open Sauce Bold" panose="020B0604020202020204" charset="0"/>
              </a:rPr>
              <a:t>X (Formerly Twitter)</a:t>
            </a:r>
          </a:p>
          <a:p>
            <a:pPr lvl="1" indent="-152408">
              <a:lnSpc>
                <a:spcPct val="90000"/>
              </a:lnSpc>
            </a:pPr>
            <a:r>
              <a:rPr lang="en-US" sz="1933">
                <a:latin typeface="Open Sauce Bold" panose="020B0604020202020204" charset="0"/>
              </a:rPr>
              <a:t>County Website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5DEBDB-B61C-1F13-F4DC-210DE252E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0745" y="1907681"/>
            <a:ext cx="4707740" cy="33658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3C749A-CC70-43B6-8D6C-9B9B4A75A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322" y="4630163"/>
            <a:ext cx="1220033" cy="11880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543808-13EE-10B2-E51D-F6A5F6ECB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6709" y="4746919"/>
            <a:ext cx="951119" cy="9484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EC1D6F-A73F-63BF-A592-84C7C5CF4C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5642" y="5704798"/>
            <a:ext cx="1916878" cy="10614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F59945-ECFA-4CEE-79BA-2102F7E535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3062" y="4818888"/>
            <a:ext cx="1882648" cy="18826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3A2D6B-00F8-72AE-14A4-76A32D65AA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128" y="5897669"/>
            <a:ext cx="4232975" cy="86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22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F14EE4-9E8B-BBB9-E6F0-C8C04728B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60960" tIns="30480" rIns="60960" bIns="3048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400">
                <a:latin typeface="Open Sauce Bold" panose="020B0604020202020204" charset="0"/>
              </a:rPr>
              <a:t>Find Your Evacuation Zone</a:t>
            </a:r>
          </a:p>
        </p:txBody>
      </p:sp>
      <p:pic>
        <p:nvPicPr>
          <p:cNvPr id="6" name="Content Placeholder 5" descr="Map&#10;&#10;AI-generated content may be incorrect.">
            <a:extLst>
              <a:ext uri="{FF2B5EF4-FFF2-40B4-BE49-F238E27FC236}">
                <a16:creationId xmlns:a16="http://schemas.microsoft.com/office/drawing/2014/main" id="{2F4D513C-055F-F41A-8D83-DAC5960104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6" r="46174" b="1"/>
          <a:stretch/>
        </p:blipFill>
        <p:spPr>
          <a:xfrm>
            <a:off x="1" y="7"/>
            <a:ext cx="4657344" cy="685799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30936-843A-A87B-5985-FC9DAF72A6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60960" tIns="30480" rIns="60960" bIns="30480" rtlCol="0">
            <a:normAutofit/>
          </a:bodyPr>
          <a:lstStyle/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Floridadisaster.maps.arcgis.com</a:t>
            </a:r>
          </a:p>
          <a:p>
            <a:pPr marL="76204" indent="0">
              <a:lnSpc>
                <a:spcPct val="90000"/>
              </a:lnSpc>
              <a:buNone/>
            </a:pPr>
            <a:endParaRPr lang="en-US" sz="2200">
              <a:latin typeface="Open Sauce Bold" panose="020B0604020202020204" charset="0"/>
            </a:endParaRP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Some situations might call for an immediate evacuation, while other instances might allow for multiple days.</a:t>
            </a:r>
          </a:p>
          <a:p>
            <a:pPr indent="-152408">
              <a:lnSpc>
                <a:spcPct val="90000"/>
              </a:lnSpc>
            </a:pPr>
            <a:endParaRPr lang="en-US" sz="2200">
              <a:latin typeface="Open Sauce Bold" panose="020B0604020202020204" charset="0"/>
            </a:endParaRP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Make a plan!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BEF071-05F0-D7F6-439F-2EBB848CF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4439" y="13930"/>
            <a:ext cx="167451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46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A22825-A3E4-8860-BFD2-F6293AAC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585464" cy="1719072"/>
          </a:xfrm>
        </p:spPr>
        <p:txBody>
          <a:bodyPr vert="horz" lIns="60960" tIns="30480" rIns="60960" bIns="3048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200">
                <a:latin typeface="Open Sauce Bold" panose="020B0604020202020204" charset="0"/>
              </a:rPr>
              <a:t>Preparing for an emergency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571B5-D6D4-1C01-AD8D-4D022DD1A6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807208"/>
            <a:ext cx="3429000" cy="3410712"/>
          </a:xfrm>
        </p:spPr>
        <p:txBody>
          <a:bodyPr vert="horz" lIns="60960" tIns="30480" rIns="60960" bIns="30480" rtlCol="0" anchor="t">
            <a:normAutofit/>
          </a:bodyPr>
          <a:lstStyle/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Know your evacuation zones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Have a disaster kit for reach member in your family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Have a disaster kit for any pets that you have</a:t>
            </a:r>
          </a:p>
          <a:p>
            <a:pPr indent="-152408">
              <a:lnSpc>
                <a:spcPct val="90000"/>
              </a:lnSpc>
            </a:pPr>
            <a:r>
              <a:rPr lang="en-US" sz="2200">
                <a:latin typeface="Open Sauce Bold" panose="020B0604020202020204" charset="0"/>
              </a:rPr>
              <a:t>Know your evacuation routes</a:t>
            </a:r>
          </a:p>
        </p:txBody>
      </p:sp>
      <p:pic>
        <p:nvPicPr>
          <p:cNvPr id="6" name="Content Placeholder 5" descr="Table&#10;&#10;AI-generated content may be incorrect.">
            <a:extLst>
              <a:ext uri="{FF2B5EF4-FFF2-40B4-BE49-F238E27FC236}">
                <a16:creationId xmlns:a16="http://schemas.microsoft.com/office/drawing/2014/main" id="{4A3E708D-4BB1-62C9-94B0-4AEAD92053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480605"/>
            <a:ext cx="6903720" cy="45391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18EC1A-BB7F-4C4A-236A-73782B9D5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74513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13791"/>
      </p:ext>
    </p:extLst>
  </p:cSld>
  <p:clrMapOvr>
    <a:masterClrMapping/>
  </p:clrMapOvr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BohemianVTI">
  <a:themeElements>
    <a:clrScheme name="Custom 1">
      <a:dk1>
        <a:sysClr val="windowText" lastClr="000000"/>
      </a:dk1>
      <a:lt1>
        <a:sysClr val="window" lastClr="FFFFFF"/>
      </a:lt1>
      <a:dk2>
        <a:srgbClr val="344025"/>
      </a:dk2>
      <a:lt2>
        <a:srgbClr val="FFFCF0"/>
      </a:lt2>
      <a:accent1>
        <a:srgbClr val="344025"/>
      </a:accent1>
      <a:accent2>
        <a:srgbClr val="517E2C"/>
      </a:accent2>
      <a:accent3>
        <a:srgbClr val="C6D5BE"/>
      </a:accent3>
      <a:accent4>
        <a:srgbClr val="C1E5FB"/>
      </a:accent4>
      <a:accent5>
        <a:srgbClr val="004286"/>
      </a:accent5>
      <a:accent6>
        <a:srgbClr val="57A9E5"/>
      </a:accent6>
      <a:hlink>
        <a:srgbClr val="57A9E5"/>
      </a:hlink>
      <a:folHlink>
        <a:srgbClr val="004286"/>
      </a:folHlink>
    </a:clrScheme>
    <a:fontScheme name="BohemianVTI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Bohemian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AA0957B6-9651-4F50-8EB8-D9F009F1C26A}" vid="{D1E7B544-9A8A-44B5-ABA3-322A5F045340}"/>
    </a:ext>
  </a:extLst>
</a:theme>
</file>

<file path=ppt/theme/theme3.xml><?xml version="1.0" encoding="utf-8"?>
<a:theme xmlns:a="http://schemas.openxmlformats.org/drawingml/2006/main" name="5_BohemianVTI">
  <a:themeElements>
    <a:clrScheme name="Custom 1">
      <a:dk1>
        <a:sysClr val="windowText" lastClr="000000"/>
      </a:dk1>
      <a:lt1>
        <a:sysClr val="window" lastClr="FFFFFF"/>
      </a:lt1>
      <a:dk2>
        <a:srgbClr val="344025"/>
      </a:dk2>
      <a:lt2>
        <a:srgbClr val="FFFCF0"/>
      </a:lt2>
      <a:accent1>
        <a:srgbClr val="344025"/>
      </a:accent1>
      <a:accent2>
        <a:srgbClr val="517E2C"/>
      </a:accent2>
      <a:accent3>
        <a:srgbClr val="C6D5BE"/>
      </a:accent3>
      <a:accent4>
        <a:srgbClr val="C1E5FB"/>
      </a:accent4>
      <a:accent5>
        <a:srgbClr val="004286"/>
      </a:accent5>
      <a:accent6>
        <a:srgbClr val="57A9E5"/>
      </a:accent6>
      <a:hlink>
        <a:srgbClr val="57A9E5"/>
      </a:hlink>
      <a:folHlink>
        <a:srgbClr val="004286"/>
      </a:folHlink>
    </a:clrScheme>
    <a:fontScheme name="BohemianVTI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Bohemian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AA0957B6-9651-4F50-8EB8-D9F009F1C26A}" vid="{D1E7B544-9A8A-44B5-ABA3-322A5F045340}"/>
    </a:ext>
  </a:extLst>
</a:theme>
</file>

<file path=ppt/theme/theme4.xml><?xml version="1.0" encoding="utf-8"?>
<a:theme xmlns:a="http://schemas.openxmlformats.org/drawingml/2006/main" name="6_BohemianVTI">
  <a:themeElements>
    <a:clrScheme name="Custom 1">
      <a:dk1>
        <a:sysClr val="windowText" lastClr="000000"/>
      </a:dk1>
      <a:lt1>
        <a:sysClr val="window" lastClr="FFFFFF"/>
      </a:lt1>
      <a:dk2>
        <a:srgbClr val="344025"/>
      </a:dk2>
      <a:lt2>
        <a:srgbClr val="FFFCF0"/>
      </a:lt2>
      <a:accent1>
        <a:srgbClr val="344025"/>
      </a:accent1>
      <a:accent2>
        <a:srgbClr val="517E2C"/>
      </a:accent2>
      <a:accent3>
        <a:srgbClr val="C6D5BE"/>
      </a:accent3>
      <a:accent4>
        <a:srgbClr val="C1E5FB"/>
      </a:accent4>
      <a:accent5>
        <a:srgbClr val="004286"/>
      </a:accent5>
      <a:accent6>
        <a:srgbClr val="57A9E5"/>
      </a:accent6>
      <a:hlink>
        <a:srgbClr val="57A9E5"/>
      </a:hlink>
      <a:folHlink>
        <a:srgbClr val="004286"/>
      </a:folHlink>
    </a:clrScheme>
    <a:fontScheme name="BohemianVTI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Bohemian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AA0957B6-9651-4F50-8EB8-D9F009F1C26A}" vid="{D1E7B544-9A8A-44B5-ABA3-322A5F045340}"/>
    </a:ext>
  </a:extLst>
</a:theme>
</file>

<file path=ppt/theme/theme5.xml><?xml version="1.0" encoding="utf-8"?>
<a:theme xmlns:a="http://schemas.openxmlformats.org/drawingml/2006/main" name="7_BohemianVTI">
  <a:themeElements>
    <a:clrScheme name="Custom 1">
      <a:dk1>
        <a:sysClr val="windowText" lastClr="000000"/>
      </a:dk1>
      <a:lt1>
        <a:sysClr val="window" lastClr="FFFFFF"/>
      </a:lt1>
      <a:dk2>
        <a:srgbClr val="344025"/>
      </a:dk2>
      <a:lt2>
        <a:srgbClr val="FFFCF0"/>
      </a:lt2>
      <a:accent1>
        <a:srgbClr val="344025"/>
      </a:accent1>
      <a:accent2>
        <a:srgbClr val="517E2C"/>
      </a:accent2>
      <a:accent3>
        <a:srgbClr val="C6D5BE"/>
      </a:accent3>
      <a:accent4>
        <a:srgbClr val="C1E5FB"/>
      </a:accent4>
      <a:accent5>
        <a:srgbClr val="004286"/>
      </a:accent5>
      <a:accent6>
        <a:srgbClr val="57A9E5"/>
      </a:accent6>
      <a:hlink>
        <a:srgbClr val="57A9E5"/>
      </a:hlink>
      <a:folHlink>
        <a:srgbClr val="004286"/>
      </a:folHlink>
    </a:clrScheme>
    <a:fontScheme name="BohemianVTI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Bohemian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AA0957B6-9651-4F50-8EB8-D9F009F1C26A}" vid="{D1E7B544-9A8A-44B5-ABA3-322A5F045340}"/>
    </a:ext>
  </a:extLst>
</a:theme>
</file>

<file path=ppt/theme/theme6.xml><?xml version="1.0" encoding="utf-8"?>
<a:theme xmlns:a="http://schemas.openxmlformats.org/drawingml/2006/main" name="2_Default Them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7.xml><?xml version="1.0" encoding="utf-8"?>
<a:theme xmlns:a="http://schemas.openxmlformats.org/drawingml/2006/main" name="3_Default Them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Office Theme</vt:lpstr>
      <vt:lpstr>1_BohemianVTI</vt:lpstr>
      <vt:lpstr>5_BohemianVTI</vt:lpstr>
      <vt:lpstr>6_BohemianVTI</vt:lpstr>
      <vt:lpstr>7_BohemianVTI</vt:lpstr>
      <vt:lpstr>2_Default Theme</vt:lpstr>
      <vt:lpstr>3_Default Theme</vt:lpstr>
      <vt:lpstr>1_Office Theme</vt:lpstr>
      <vt:lpstr>PowerPoint Presentation</vt:lpstr>
      <vt:lpstr>PowerPoint Presentation</vt:lpstr>
      <vt:lpstr>PowerPoint Presentation</vt:lpstr>
      <vt:lpstr>Agenda</vt:lpstr>
      <vt:lpstr>What hazards are we prone to?</vt:lpstr>
      <vt:lpstr>What is the difference between a “watch” and a “warning” ?</vt:lpstr>
      <vt:lpstr>How do we get notified?</vt:lpstr>
      <vt:lpstr>Find Your Evacuation Zone</vt:lpstr>
      <vt:lpstr>Preparing for an emergency</vt:lpstr>
      <vt:lpstr>What is in a disaster kit?</vt:lpstr>
      <vt:lpstr>Additional Disaster Kit Items</vt:lpstr>
      <vt:lpstr>Sheltering</vt:lpstr>
      <vt:lpstr>Trivia </vt:lpstr>
      <vt:lpstr>Trivia </vt:lpstr>
      <vt:lpstr>Trivia </vt:lpstr>
      <vt:lpstr>Questions?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Colby Pitts</dc:creator>
  <cp:revision>1</cp:revision>
  <dcterms:created xsi:type="dcterms:W3CDTF">2026-05-20T11:55:21Z</dcterms:created>
  <dcterms:modified xsi:type="dcterms:W3CDTF">2026-07-15T14:01:25Z</dcterms:modified>
</cp:coreProperties>
</file>