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3.xml" ContentType="application/vnd.openxmlformats-officedocument.theme+xml"/>
  <Override PartName="/ppt/slideLayouts/slideLayout68.xml" ContentType="application/vnd.openxmlformats-officedocument.presentationml.slideLayout+xml"/>
  <Override PartName="/ppt/theme/theme4.xml" ContentType="application/vnd.openxmlformats-officedocument.theme+xml"/>
  <Override PartName="/ppt/slideLayouts/slideLayout69.xml" ContentType="application/vnd.openxmlformats-officedocument.presentationml.slideLayout+xml"/>
  <Override PartName="/ppt/theme/theme5.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6.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7.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8.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3.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4.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5.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6.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7.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8.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9.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20.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4" r:id="rId2"/>
    <p:sldMasterId id="2147483822" r:id="rId3"/>
    <p:sldMasterId id="2147483826" r:id="rId4"/>
    <p:sldMasterId id="2147483828" r:id="rId5"/>
    <p:sldMasterId id="2147483830" r:id="rId6"/>
    <p:sldMasterId id="2147483838" r:id="rId7"/>
    <p:sldMasterId id="2147483842" r:id="rId8"/>
    <p:sldMasterId id="2147483846" r:id="rId9"/>
  </p:sldMasterIdLst>
  <p:notesMasterIdLst>
    <p:notesMasterId r:id="rId74"/>
  </p:notesMasterIdLst>
  <p:sldIdLst>
    <p:sldId id="256" r:id="rId10"/>
    <p:sldId id="257" r:id="rId11"/>
    <p:sldId id="260" r:id="rId12"/>
    <p:sldId id="263" r:id="rId13"/>
    <p:sldId id="274" r:id="rId14"/>
    <p:sldId id="275" r:id="rId15"/>
    <p:sldId id="277" r:id="rId16"/>
    <p:sldId id="276" r:id="rId17"/>
    <p:sldId id="280" r:id="rId18"/>
    <p:sldId id="271" r:id="rId19"/>
    <p:sldId id="286" r:id="rId20"/>
    <p:sldId id="281" r:id="rId21"/>
    <p:sldId id="287" r:id="rId22"/>
    <p:sldId id="290" r:id="rId23"/>
    <p:sldId id="291" r:id="rId24"/>
    <p:sldId id="292" r:id="rId25"/>
    <p:sldId id="293" r:id="rId26"/>
    <p:sldId id="294" r:id="rId27"/>
    <p:sldId id="295" r:id="rId28"/>
    <p:sldId id="297" r:id="rId29"/>
    <p:sldId id="296" r:id="rId30"/>
    <p:sldId id="298" r:id="rId31"/>
    <p:sldId id="299" r:id="rId32"/>
    <p:sldId id="300" r:id="rId33"/>
    <p:sldId id="301" r:id="rId34"/>
    <p:sldId id="302" r:id="rId35"/>
    <p:sldId id="303" r:id="rId36"/>
    <p:sldId id="304" r:id="rId37"/>
    <p:sldId id="305" r:id="rId38"/>
    <p:sldId id="596" r:id="rId39"/>
    <p:sldId id="578" r:id="rId40"/>
    <p:sldId id="265" r:id="rId41"/>
    <p:sldId id="579" r:id="rId42"/>
    <p:sldId id="580" r:id="rId43"/>
    <p:sldId id="267" r:id="rId44"/>
    <p:sldId id="581" r:id="rId45"/>
    <p:sldId id="307" r:id="rId46"/>
    <p:sldId id="262" r:id="rId47"/>
    <p:sldId id="582" r:id="rId48"/>
    <p:sldId id="269" r:id="rId49"/>
    <p:sldId id="270" r:id="rId50"/>
    <p:sldId id="272" r:id="rId51"/>
    <p:sldId id="583" r:id="rId52"/>
    <p:sldId id="284" r:id="rId53"/>
    <p:sldId id="273" r:id="rId54"/>
    <p:sldId id="288" r:id="rId55"/>
    <p:sldId id="584" r:id="rId56"/>
    <p:sldId id="585" r:id="rId57"/>
    <p:sldId id="279" r:id="rId58"/>
    <p:sldId id="282" r:id="rId59"/>
    <p:sldId id="586" r:id="rId60"/>
    <p:sldId id="283" r:id="rId61"/>
    <p:sldId id="285" r:id="rId62"/>
    <p:sldId id="587" r:id="rId63"/>
    <p:sldId id="588" r:id="rId64"/>
    <p:sldId id="589" r:id="rId65"/>
    <p:sldId id="590" r:id="rId66"/>
    <p:sldId id="591" r:id="rId67"/>
    <p:sldId id="592" r:id="rId68"/>
    <p:sldId id="593" r:id="rId69"/>
    <p:sldId id="594" r:id="rId70"/>
    <p:sldId id="595" r:id="rId71"/>
    <p:sldId id="577" r:id="rId72"/>
    <p:sldId id="576" r:id="rId7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BF8DDA5-6E63-4FAF-A0F6-612B759993D0}">
          <p14:sldIdLst>
            <p14:sldId id="256"/>
            <p14:sldId id="257"/>
          </p14:sldIdLst>
        </p14:section>
        <p14:section name="Robin" id="{56E246F6-AD1F-454C-B35D-9C5E30FAED52}">
          <p14:sldIdLst>
            <p14:sldId id="260"/>
            <p14:sldId id="263"/>
            <p14:sldId id="274"/>
            <p14:sldId id="275"/>
            <p14:sldId id="277"/>
            <p14:sldId id="276"/>
            <p14:sldId id="280"/>
            <p14:sldId id="271"/>
            <p14:sldId id="286"/>
            <p14:sldId id="281"/>
            <p14:sldId id="287"/>
            <p14:sldId id="290"/>
            <p14:sldId id="291"/>
            <p14:sldId id="292"/>
            <p14:sldId id="293"/>
            <p14:sldId id="294"/>
            <p14:sldId id="295"/>
            <p14:sldId id="297"/>
            <p14:sldId id="296"/>
            <p14:sldId id="298"/>
            <p14:sldId id="299"/>
            <p14:sldId id="300"/>
            <p14:sldId id="301"/>
            <p14:sldId id="302"/>
            <p14:sldId id="303"/>
            <p14:sldId id="304"/>
            <p14:sldId id="305"/>
          </p14:sldIdLst>
        </p14:section>
        <p14:section name="Intermission" id="{EB3CA493-A69E-4150-B419-85784EE1D724}">
          <p14:sldIdLst>
            <p14:sldId id="596"/>
          </p14:sldIdLst>
        </p14:section>
        <p14:section name="Kat" id="{3EEF0E03-7D97-4B0F-9FB6-16A25610519B}">
          <p14:sldIdLst>
            <p14:sldId id="578"/>
            <p14:sldId id="265"/>
            <p14:sldId id="579"/>
            <p14:sldId id="580"/>
            <p14:sldId id="267"/>
            <p14:sldId id="581"/>
            <p14:sldId id="307"/>
            <p14:sldId id="262"/>
            <p14:sldId id="582"/>
            <p14:sldId id="269"/>
            <p14:sldId id="270"/>
            <p14:sldId id="272"/>
            <p14:sldId id="583"/>
            <p14:sldId id="284"/>
            <p14:sldId id="273"/>
            <p14:sldId id="288"/>
            <p14:sldId id="584"/>
            <p14:sldId id="585"/>
            <p14:sldId id="279"/>
            <p14:sldId id="282"/>
            <p14:sldId id="586"/>
            <p14:sldId id="283"/>
            <p14:sldId id="285"/>
            <p14:sldId id="587"/>
            <p14:sldId id="588"/>
            <p14:sldId id="589"/>
            <p14:sldId id="590"/>
            <p14:sldId id="591"/>
            <p14:sldId id="592"/>
            <p14:sldId id="593"/>
            <p14:sldId id="594"/>
            <p14:sldId id="595"/>
          </p14:sldIdLst>
        </p14:section>
        <p14:section name="COnclusion" id="{0639397B-4273-4B3F-9B62-DADF993F70C2}">
          <p14:sldIdLst>
            <p14:sldId id="577"/>
            <p14:sldId id="57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FB6488-E3E9-467A-8F38-56D5B12C4384}" v="4" dt="2026-06-17T12:56:25.322"/>
    <p1510:client id="{DFA7256A-FE5B-42AB-9C12-016BB8C0E0FA}" v="2" dt="2026-06-17T13:47:56.3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2" autoAdjust="0"/>
    <p:restoredTop sz="94660"/>
  </p:normalViewPr>
  <p:slideViewPr>
    <p:cSldViewPr snapToGrid="0">
      <p:cViewPr varScale="1">
        <p:scale>
          <a:sx n="84" d="100"/>
          <a:sy n="84" d="100"/>
        </p:scale>
        <p:origin x="104" y="6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slide" Target="slides/slide59.xml"/><Relationship Id="rId16" Type="http://schemas.openxmlformats.org/officeDocument/2006/relationships/slide" Target="slides/slide7.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slide" Target="slides/slide57.xml"/><Relationship Id="rId74" Type="http://schemas.openxmlformats.org/officeDocument/2006/relationships/notesMaster" Target="notesMasters/notesMaster1.xml"/><Relationship Id="rId79" Type="http://schemas.microsoft.com/office/2016/11/relationships/changesInfo" Target="changesInfos/changesInfo1.xml"/><Relationship Id="rId5" Type="http://schemas.openxmlformats.org/officeDocument/2006/relationships/slideMaster" Target="slideMasters/slideMaster5.xml"/><Relationship Id="rId61" Type="http://schemas.openxmlformats.org/officeDocument/2006/relationships/slide" Target="slides/slide52.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slide" Target="slides/slide55.xml"/><Relationship Id="rId69" Type="http://schemas.openxmlformats.org/officeDocument/2006/relationships/slide" Target="slides/slide60.xml"/><Relationship Id="rId77"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42.xml"/><Relationship Id="rId72" Type="http://schemas.openxmlformats.org/officeDocument/2006/relationships/slide" Target="slides/slide63.xml"/><Relationship Id="rId80" Type="http://schemas.microsoft.com/office/2015/10/relationships/revisionInfo" Target="revisionInfo.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slide" Target="slides/slide58.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slide" Target="slides/slide61.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slide" Target="slides/slide64.xml"/><Relationship Id="rId78"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viewProps" Target="viewProps.xml"/><Relationship Id="rId7" Type="http://schemas.openxmlformats.org/officeDocument/2006/relationships/slideMaster" Target="slideMasters/slideMaster7.xml"/><Relationship Id="rId71" Type="http://schemas.openxmlformats.org/officeDocument/2006/relationships/slide" Target="slides/slide62.xml"/><Relationship Id="rId2" Type="http://schemas.openxmlformats.org/officeDocument/2006/relationships/slideMaster" Target="slideMasters/slideMaster2.xml"/><Relationship Id="rId29" Type="http://schemas.openxmlformats.org/officeDocument/2006/relationships/slide" Target="slides/slide2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lby Pitts" userId="b3810eef-27c0-4039-ba96-2f53ad0833fc" providerId="ADAL" clId="{CDC508C8-C1DB-4DCD-AB4A-22B4A23D4545}"/>
    <pc:docChg chg="custSel addSld modSld sldOrd addSection modSection">
      <pc:chgData name="Colby Pitts" userId="b3810eef-27c0-4039-ba96-2f53ad0833fc" providerId="ADAL" clId="{CDC508C8-C1DB-4DCD-AB4A-22B4A23D4545}" dt="2026-06-17T13:50:04.219" v="21"/>
      <pc:docMkLst>
        <pc:docMk/>
      </pc:docMkLst>
      <pc:sldChg chg="add">
        <pc:chgData name="Colby Pitts" userId="b3810eef-27c0-4039-ba96-2f53ad0833fc" providerId="ADAL" clId="{CDC508C8-C1DB-4DCD-AB4A-22B4A23D4545}" dt="2026-06-17T13:44:26.334" v="1"/>
        <pc:sldMkLst>
          <pc:docMk/>
          <pc:sldMk cId="3087822314" sldId="260"/>
        </pc:sldMkLst>
      </pc:sldChg>
      <pc:sldChg chg="add">
        <pc:chgData name="Colby Pitts" userId="b3810eef-27c0-4039-ba96-2f53ad0833fc" providerId="ADAL" clId="{CDC508C8-C1DB-4DCD-AB4A-22B4A23D4545}" dt="2026-06-17T13:47:56.174" v="2"/>
        <pc:sldMkLst>
          <pc:docMk/>
          <pc:sldMk cId="3601676151" sldId="262"/>
        </pc:sldMkLst>
      </pc:sldChg>
      <pc:sldChg chg="add">
        <pc:chgData name="Colby Pitts" userId="b3810eef-27c0-4039-ba96-2f53ad0833fc" providerId="ADAL" clId="{CDC508C8-C1DB-4DCD-AB4A-22B4A23D4545}" dt="2026-06-17T13:44:26.334" v="1"/>
        <pc:sldMkLst>
          <pc:docMk/>
          <pc:sldMk cId="3496190491" sldId="263"/>
        </pc:sldMkLst>
      </pc:sldChg>
      <pc:sldChg chg="add">
        <pc:chgData name="Colby Pitts" userId="b3810eef-27c0-4039-ba96-2f53ad0833fc" providerId="ADAL" clId="{CDC508C8-C1DB-4DCD-AB4A-22B4A23D4545}" dt="2026-06-17T13:47:56.174" v="2"/>
        <pc:sldMkLst>
          <pc:docMk/>
          <pc:sldMk cId="2328158524" sldId="265"/>
        </pc:sldMkLst>
      </pc:sldChg>
      <pc:sldChg chg="add">
        <pc:chgData name="Colby Pitts" userId="b3810eef-27c0-4039-ba96-2f53ad0833fc" providerId="ADAL" clId="{CDC508C8-C1DB-4DCD-AB4A-22B4A23D4545}" dt="2026-06-17T13:47:56.174" v="2"/>
        <pc:sldMkLst>
          <pc:docMk/>
          <pc:sldMk cId="2878518178" sldId="267"/>
        </pc:sldMkLst>
      </pc:sldChg>
      <pc:sldChg chg="add">
        <pc:chgData name="Colby Pitts" userId="b3810eef-27c0-4039-ba96-2f53ad0833fc" providerId="ADAL" clId="{CDC508C8-C1DB-4DCD-AB4A-22B4A23D4545}" dt="2026-06-17T13:47:56.174" v="2"/>
        <pc:sldMkLst>
          <pc:docMk/>
          <pc:sldMk cId="2002510880" sldId="269"/>
        </pc:sldMkLst>
      </pc:sldChg>
      <pc:sldChg chg="add">
        <pc:chgData name="Colby Pitts" userId="b3810eef-27c0-4039-ba96-2f53ad0833fc" providerId="ADAL" clId="{CDC508C8-C1DB-4DCD-AB4A-22B4A23D4545}" dt="2026-06-17T13:47:56.174" v="2"/>
        <pc:sldMkLst>
          <pc:docMk/>
          <pc:sldMk cId="4282721876" sldId="270"/>
        </pc:sldMkLst>
      </pc:sldChg>
      <pc:sldChg chg="add">
        <pc:chgData name="Colby Pitts" userId="b3810eef-27c0-4039-ba96-2f53ad0833fc" providerId="ADAL" clId="{CDC508C8-C1DB-4DCD-AB4A-22B4A23D4545}" dt="2026-06-17T13:44:26.334" v="1"/>
        <pc:sldMkLst>
          <pc:docMk/>
          <pc:sldMk cId="4204933089" sldId="271"/>
        </pc:sldMkLst>
      </pc:sldChg>
      <pc:sldChg chg="add">
        <pc:chgData name="Colby Pitts" userId="b3810eef-27c0-4039-ba96-2f53ad0833fc" providerId="ADAL" clId="{CDC508C8-C1DB-4DCD-AB4A-22B4A23D4545}" dt="2026-06-17T13:47:56.174" v="2"/>
        <pc:sldMkLst>
          <pc:docMk/>
          <pc:sldMk cId="3740975920" sldId="272"/>
        </pc:sldMkLst>
      </pc:sldChg>
      <pc:sldChg chg="add">
        <pc:chgData name="Colby Pitts" userId="b3810eef-27c0-4039-ba96-2f53ad0833fc" providerId="ADAL" clId="{CDC508C8-C1DB-4DCD-AB4A-22B4A23D4545}" dt="2026-06-17T13:47:56.174" v="2"/>
        <pc:sldMkLst>
          <pc:docMk/>
          <pc:sldMk cId="3057262585" sldId="273"/>
        </pc:sldMkLst>
      </pc:sldChg>
      <pc:sldChg chg="add">
        <pc:chgData name="Colby Pitts" userId="b3810eef-27c0-4039-ba96-2f53ad0833fc" providerId="ADAL" clId="{CDC508C8-C1DB-4DCD-AB4A-22B4A23D4545}" dt="2026-06-17T13:44:26.334" v="1"/>
        <pc:sldMkLst>
          <pc:docMk/>
          <pc:sldMk cId="2582191581" sldId="274"/>
        </pc:sldMkLst>
      </pc:sldChg>
      <pc:sldChg chg="add">
        <pc:chgData name="Colby Pitts" userId="b3810eef-27c0-4039-ba96-2f53ad0833fc" providerId="ADAL" clId="{CDC508C8-C1DB-4DCD-AB4A-22B4A23D4545}" dt="2026-06-17T13:44:26.334" v="1"/>
        <pc:sldMkLst>
          <pc:docMk/>
          <pc:sldMk cId="4169479698" sldId="275"/>
        </pc:sldMkLst>
      </pc:sldChg>
      <pc:sldChg chg="add">
        <pc:chgData name="Colby Pitts" userId="b3810eef-27c0-4039-ba96-2f53ad0833fc" providerId="ADAL" clId="{CDC508C8-C1DB-4DCD-AB4A-22B4A23D4545}" dt="2026-06-17T13:44:26.334" v="1"/>
        <pc:sldMkLst>
          <pc:docMk/>
          <pc:sldMk cId="3739738942" sldId="276"/>
        </pc:sldMkLst>
      </pc:sldChg>
      <pc:sldChg chg="add">
        <pc:chgData name="Colby Pitts" userId="b3810eef-27c0-4039-ba96-2f53ad0833fc" providerId="ADAL" clId="{CDC508C8-C1DB-4DCD-AB4A-22B4A23D4545}" dt="2026-06-17T13:44:26.334" v="1"/>
        <pc:sldMkLst>
          <pc:docMk/>
          <pc:sldMk cId="2404480975" sldId="277"/>
        </pc:sldMkLst>
      </pc:sldChg>
      <pc:sldChg chg="add">
        <pc:chgData name="Colby Pitts" userId="b3810eef-27c0-4039-ba96-2f53ad0833fc" providerId="ADAL" clId="{CDC508C8-C1DB-4DCD-AB4A-22B4A23D4545}" dt="2026-06-17T13:47:56.174" v="2"/>
        <pc:sldMkLst>
          <pc:docMk/>
          <pc:sldMk cId="4279376357" sldId="279"/>
        </pc:sldMkLst>
      </pc:sldChg>
      <pc:sldChg chg="add">
        <pc:chgData name="Colby Pitts" userId="b3810eef-27c0-4039-ba96-2f53ad0833fc" providerId="ADAL" clId="{CDC508C8-C1DB-4DCD-AB4A-22B4A23D4545}" dt="2026-06-17T13:44:26.334" v="1"/>
        <pc:sldMkLst>
          <pc:docMk/>
          <pc:sldMk cId="1127460086" sldId="280"/>
        </pc:sldMkLst>
      </pc:sldChg>
      <pc:sldChg chg="add">
        <pc:chgData name="Colby Pitts" userId="b3810eef-27c0-4039-ba96-2f53ad0833fc" providerId="ADAL" clId="{CDC508C8-C1DB-4DCD-AB4A-22B4A23D4545}" dt="2026-06-17T13:44:26.334" v="1"/>
        <pc:sldMkLst>
          <pc:docMk/>
          <pc:sldMk cId="3311208872" sldId="281"/>
        </pc:sldMkLst>
      </pc:sldChg>
      <pc:sldChg chg="add">
        <pc:chgData name="Colby Pitts" userId="b3810eef-27c0-4039-ba96-2f53ad0833fc" providerId="ADAL" clId="{CDC508C8-C1DB-4DCD-AB4A-22B4A23D4545}" dt="2026-06-17T13:47:56.174" v="2"/>
        <pc:sldMkLst>
          <pc:docMk/>
          <pc:sldMk cId="836597445" sldId="282"/>
        </pc:sldMkLst>
      </pc:sldChg>
      <pc:sldChg chg="add">
        <pc:chgData name="Colby Pitts" userId="b3810eef-27c0-4039-ba96-2f53ad0833fc" providerId="ADAL" clId="{CDC508C8-C1DB-4DCD-AB4A-22B4A23D4545}" dt="2026-06-17T13:47:56.174" v="2"/>
        <pc:sldMkLst>
          <pc:docMk/>
          <pc:sldMk cId="2288558664" sldId="283"/>
        </pc:sldMkLst>
      </pc:sldChg>
      <pc:sldChg chg="add">
        <pc:chgData name="Colby Pitts" userId="b3810eef-27c0-4039-ba96-2f53ad0833fc" providerId="ADAL" clId="{CDC508C8-C1DB-4DCD-AB4A-22B4A23D4545}" dt="2026-06-17T13:47:56.174" v="2"/>
        <pc:sldMkLst>
          <pc:docMk/>
          <pc:sldMk cId="1986996535" sldId="284"/>
        </pc:sldMkLst>
      </pc:sldChg>
      <pc:sldChg chg="add">
        <pc:chgData name="Colby Pitts" userId="b3810eef-27c0-4039-ba96-2f53ad0833fc" providerId="ADAL" clId="{CDC508C8-C1DB-4DCD-AB4A-22B4A23D4545}" dt="2026-06-17T13:47:56.174" v="2"/>
        <pc:sldMkLst>
          <pc:docMk/>
          <pc:sldMk cId="505219116" sldId="285"/>
        </pc:sldMkLst>
      </pc:sldChg>
      <pc:sldChg chg="add">
        <pc:chgData name="Colby Pitts" userId="b3810eef-27c0-4039-ba96-2f53ad0833fc" providerId="ADAL" clId="{CDC508C8-C1DB-4DCD-AB4A-22B4A23D4545}" dt="2026-06-17T13:44:26.334" v="1"/>
        <pc:sldMkLst>
          <pc:docMk/>
          <pc:sldMk cId="3471094923" sldId="286"/>
        </pc:sldMkLst>
      </pc:sldChg>
      <pc:sldChg chg="add">
        <pc:chgData name="Colby Pitts" userId="b3810eef-27c0-4039-ba96-2f53ad0833fc" providerId="ADAL" clId="{CDC508C8-C1DB-4DCD-AB4A-22B4A23D4545}" dt="2026-06-17T13:44:26.334" v="1"/>
        <pc:sldMkLst>
          <pc:docMk/>
          <pc:sldMk cId="3516554644" sldId="287"/>
        </pc:sldMkLst>
      </pc:sldChg>
      <pc:sldChg chg="add">
        <pc:chgData name="Colby Pitts" userId="b3810eef-27c0-4039-ba96-2f53ad0833fc" providerId="ADAL" clId="{CDC508C8-C1DB-4DCD-AB4A-22B4A23D4545}" dt="2026-06-17T13:47:56.174" v="2"/>
        <pc:sldMkLst>
          <pc:docMk/>
          <pc:sldMk cId="881917843" sldId="288"/>
        </pc:sldMkLst>
      </pc:sldChg>
      <pc:sldChg chg="add">
        <pc:chgData name="Colby Pitts" userId="b3810eef-27c0-4039-ba96-2f53ad0833fc" providerId="ADAL" clId="{CDC508C8-C1DB-4DCD-AB4A-22B4A23D4545}" dt="2026-06-17T13:44:26.334" v="1"/>
        <pc:sldMkLst>
          <pc:docMk/>
          <pc:sldMk cId="2191468062" sldId="290"/>
        </pc:sldMkLst>
      </pc:sldChg>
      <pc:sldChg chg="add">
        <pc:chgData name="Colby Pitts" userId="b3810eef-27c0-4039-ba96-2f53ad0833fc" providerId="ADAL" clId="{CDC508C8-C1DB-4DCD-AB4A-22B4A23D4545}" dt="2026-06-17T13:44:26.334" v="1"/>
        <pc:sldMkLst>
          <pc:docMk/>
          <pc:sldMk cId="2479712525" sldId="291"/>
        </pc:sldMkLst>
      </pc:sldChg>
      <pc:sldChg chg="add">
        <pc:chgData name="Colby Pitts" userId="b3810eef-27c0-4039-ba96-2f53ad0833fc" providerId="ADAL" clId="{CDC508C8-C1DB-4DCD-AB4A-22B4A23D4545}" dt="2026-06-17T13:44:26.334" v="1"/>
        <pc:sldMkLst>
          <pc:docMk/>
          <pc:sldMk cId="4027799302" sldId="292"/>
        </pc:sldMkLst>
      </pc:sldChg>
      <pc:sldChg chg="add">
        <pc:chgData name="Colby Pitts" userId="b3810eef-27c0-4039-ba96-2f53ad0833fc" providerId="ADAL" clId="{CDC508C8-C1DB-4DCD-AB4A-22B4A23D4545}" dt="2026-06-17T13:44:26.334" v="1"/>
        <pc:sldMkLst>
          <pc:docMk/>
          <pc:sldMk cId="1010986228" sldId="293"/>
        </pc:sldMkLst>
      </pc:sldChg>
      <pc:sldChg chg="add">
        <pc:chgData name="Colby Pitts" userId="b3810eef-27c0-4039-ba96-2f53ad0833fc" providerId="ADAL" clId="{CDC508C8-C1DB-4DCD-AB4A-22B4A23D4545}" dt="2026-06-17T13:44:26.334" v="1"/>
        <pc:sldMkLst>
          <pc:docMk/>
          <pc:sldMk cId="1747234387" sldId="294"/>
        </pc:sldMkLst>
      </pc:sldChg>
      <pc:sldChg chg="add">
        <pc:chgData name="Colby Pitts" userId="b3810eef-27c0-4039-ba96-2f53ad0833fc" providerId="ADAL" clId="{CDC508C8-C1DB-4DCD-AB4A-22B4A23D4545}" dt="2026-06-17T13:44:26.334" v="1"/>
        <pc:sldMkLst>
          <pc:docMk/>
          <pc:sldMk cId="3775121207" sldId="295"/>
        </pc:sldMkLst>
      </pc:sldChg>
      <pc:sldChg chg="add">
        <pc:chgData name="Colby Pitts" userId="b3810eef-27c0-4039-ba96-2f53ad0833fc" providerId="ADAL" clId="{CDC508C8-C1DB-4DCD-AB4A-22B4A23D4545}" dt="2026-06-17T13:44:26.334" v="1"/>
        <pc:sldMkLst>
          <pc:docMk/>
          <pc:sldMk cId="4012664504" sldId="296"/>
        </pc:sldMkLst>
      </pc:sldChg>
      <pc:sldChg chg="add">
        <pc:chgData name="Colby Pitts" userId="b3810eef-27c0-4039-ba96-2f53ad0833fc" providerId="ADAL" clId="{CDC508C8-C1DB-4DCD-AB4A-22B4A23D4545}" dt="2026-06-17T13:44:26.334" v="1"/>
        <pc:sldMkLst>
          <pc:docMk/>
          <pc:sldMk cId="3417807603" sldId="297"/>
        </pc:sldMkLst>
      </pc:sldChg>
      <pc:sldChg chg="add">
        <pc:chgData name="Colby Pitts" userId="b3810eef-27c0-4039-ba96-2f53ad0833fc" providerId="ADAL" clId="{CDC508C8-C1DB-4DCD-AB4A-22B4A23D4545}" dt="2026-06-17T13:44:26.334" v="1"/>
        <pc:sldMkLst>
          <pc:docMk/>
          <pc:sldMk cId="2481408911" sldId="298"/>
        </pc:sldMkLst>
      </pc:sldChg>
      <pc:sldChg chg="add">
        <pc:chgData name="Colby Pitts" userId="b3810eef-27c0-4039-ba96-2f53ad0833fc" providerId="ADAL" clId="{CDC508C8-C1DB-4DCD-AB4A-22B4A23D4545}" dt="2026-06-17T13:44:26.334" v="1"/>
        <pc:sldMkLst>
          <pc:docMk/>
          <pc:sldMk cId="981015312" sldId="299"/>
        </pc:sldMkLst>
      </pc:sldChg>
      <pc:sldChg chg="add">
        <pc:chgData name="Colby Pitts" userId="b3810eef-27c0-4039-ba96-2f53ad0833fc" providerId="ADAL" clId="{CDC508C8-C1DB-4DCD-AB4A-22B4A23D4545}" dt="2026-06-17T13:44:26.334" v="1"/>
        <pc:sldMkLst>
          <pc:docMk/>
          <pc:sldMk cId="3723927196" sldId="300"/>
        </pc:sldMkLst>
      </pc:sldChg>
      <pc:sldChg chg="add">
        <pc:chgData name="Colby Pitts" userId="b3810eef-27c0-4039-ba96-2f53ad0833fc" providerId="ADAL" clId="{CDC508C8-C1DB-4DCD-AB4A-22B4A23D4545}" dt="2026-06-17T13:44:26.334" v="1"/>
        <pc:sldMkLst>
          <pc:docMk/>
          <pc:sldMk cId="2834279667" sldId="301"/>
        </pc:sldMkLst>
      </pc:sldChg>
      <pc:sldChg chg="add">
        <pc:chgData name="Colby Pitts" userId="b3810eef-27c0-4039-ba96-2f53ad0833fc" providerId="ADAL" clId="{CDC508C8-C1DB-4DCD-AB4A-22B4A23D4545}" dt="2026-06-17T13:44:26.334" v="1"/>
        <pc:sldMkLst>
          <pc:docMk/>
          <pc:sldMk cId="816223949" sldId="302"/>
        </pc:sldMkLst>
      </pc:sldChg>
      <pc:sldChg chg="add">
        <pc:chgData name="Colby Pitts" userId="b3810eef-27c0-4039-ba96-2f53ad0833fc" providerId="ADAL" clId="{CDC508C8-C1DB-4DCD-AB4A-22B4A23D4545}" dt="2026-06-17T13:44:26.334" v="1"/>
        <pc:sldMkLst>
          <pc:docMk/>
          <pc:sldMk cId="904760230" sldId="303"/>
        </pc:sldMkLst>
      </pc:sldChg>
      <pc:sldChg chg="add">
        <pc:chgData name="Colby Pitts" userId="b3810eef-27c0-4039-ba96-2f53ad0833fc" providerId="ADAL" clId="{CDC508C8-C1DB-4DCD-AB4A-22B4A23D4545}" dt="2026-06-17T13:44:26.334" v="1"/>
        <pc:sldMkLst>
          <pc:docMk/>
          <pc:sldMk cId="2528328941" sldId="304"/>
        </pc:sldMkLst>
      </pc:sldChg>
      <pc:sldChg chg="add">
        <pc:chgData name="Colby Pitts" userId="b3810eef-27c0-4039-ba96-2f53ad0833fc" providerId="ADAL" clId="{CDC508C8-C1DB-4DCD-AB4A-22B4A23D4545}" dt="2026-06-17T13:44:26.334" v="1"/>
        <pc:sldMkLst>
          <pc:docMk/>
          <pc:sldMk cId="2427089402" sldId="305"/>
        </pc:sldMkLst>
      </pc:sldChg>
      <pc:sldChg chg="add">
        <pc:chgData name="Colby Pitts" userId="b3810eef-27c0-4039-ba96-2f53ad0833fc" providerId="ADAL" clId="{CDC508C8-C1DB-4DCD-AB4A-22B4A23D4545}" dt="2026-06-17T13:47:56.174" v="2"/>
        <pc:sldMkLst>
          <pc:docMk/>
          <pc:sldMk cId="1792879915" sldId="307"/>
        </pc:sldMkLst>
      </pc:sldChg>
      <pc:sldChg chg="add">
        <pc:chgData name="Colby Pitts" userId="b3810eef-27c0-4039-ba96-2f53ad0833fc" providerId="ADAL" clId="{CDC508C8-C1DB-4DCD-AB4A-22B4A23D4545}" dt="2026-06-17T13:47:56.174" v="2"/>
        <pc:sldMkLst>
          <pc:docMk/>
          <pc:sldMk cId="2579049664" sldId="578"/>
        </pc:sldMkLst>
      </pc:sldChg>
      <pc:sldChg chg="add">
        <pc:chgData name="Colby Pitts" userId="b3810eef-27c0-4039-ba96-2f53ad0833fc" providerId="ADAL" clId="{CDC508C8-C1DB-4DCD-AB4A-22B4A23D4545}" dt="2026-06-17T13:47:56.174" v="2"/>
        <pc:sldMkLst>
          <pc:docMk/>
          <pc:sldMk cId="1045784986" sldId="579"/>
        </pc:sldMkLst>
      </pc:sldChg>
      <pc:sldChg chg="add">
        <pc:chgData name="Colby Pitts" userId="b3810eef-27c0-4039-ba96-2f53ad0833fc" providerId="ADAL" clId="{CDC508C8-C1DB-4DCD-AB4A-22B4A23D4545}" dt="2026-06-17T13:47:56.174" v="2"/>
        <pc:sldMkLst>
          <pc:docMk/>
          <pc:sldMk cId="2371763704" sldId="580"/>
        </pc:sldMkLst>
      </pc:sldChg>
      <pc:sldChg chg="add">
        <pc:chgData name="Colby Pitts" userId="b3810eef-27c0-4039-ba96-2f53ad0833fc" providerId="ADAL" clId="{CDC508C8-C1DB-4DCD-AB4A-22B4A23D4545}" dt="2026-06-17T13:47:56.174" v="2"/>
        <pc:sldMkLst>
          <pc:docMk/>
          <pc:sldMk cId="2363222885" sldId="581"/>
        </pc:sldMkLst>
      </pc:sldChg>
      <pc:sldChg chg="add">
        <pc:chgData name="Colby Pitts" userId="b3810eef-27c0-4039-ba96-2f53ad0833fc" providerId="ADAL" clId="{CDC508C8-C1DB-4DCD-AB4A-22B4A23D4545}" dt="2026-06-17T13:47:56.174" v="2"/>
        <pc:sldMkLst>
          <pc:docMk/>
          <pc:sldMk cId="4052839896" sldId="582"/>
        </pc:sldMkLst>
      </pc:sldChg>
      <pc:sldChg chg="add">
        <pc:chgData name="Colby Pitts" userId="b3810eef-27c0-4039-ba96-2f53ad0833fc" providerId="ADAL" clId="{CDC508C8-C1DB-4DCD-AB4A-22B4A23D4545}" dt="2026-06-17T13:47:56.174" v="2"/>
        <pc:sldMkLst>
          <pc:docMk/>
          <pc:sldMk cId="1030187390" sldId="583"/>
        </pc:sldMkLst>
      </pc:sldChg>
      <pc:sldChg chg="add">
        <pc:chgData name="Colby Pitts" userId="b3810eef-27c0-4039-ba96-2f53ad0833fc" providerId="ADAL" clId="{CDC508C8-C1DB-4DCD-AB4A-22B4A23D4545}" dt="2026-06-17T13:47:56.174" v="2"/>
        <pc:sldMkLst>
          <pc:docMk/>
          <pc:sldMk cId="2712263208" sldId="584"/>
        </pc:sldMkLst>
      </pc:sldChg>
      <pc:sldChg chg="add">
        <pc:chgData name="Colby Pitts" userId="b3810eef-27c0-4039-ba96-2f53ad0833fc" providerId="ADAL" clId="{CDC508C8-C1DB-4DCD-AB4A-22B4A23D4545}" dt="2026-06-17T13:47:56.174" v="2"/>
        <pc:sldMkLst>
          <pc:docMk/>
          <pc:sldMk cId="1877514050" sldId="585"/>
        </pc:sldMkLst>
      </pc:sldChg>
      <pc:sldChg chg="add">
        <pc:chgData name="Colby Pitts" userId="b3810eef-27c0-4039-ba96-2f53ad0833fc" providerId="ADAL" clId="{CDC508C8-C1DB-4DCD-AB4A-22B4A23D4545}" dt="2026-06-17T13:47:56.174" v="2"/>
        <pc:sldMkLst>
          <pc:docMk/>
          <pc:sldMk cId="2843796233" sldId="586"/>
        </pc:sldMkLst>
      </pc:sldChg>
      <pc:sldChg chg="add">
        <pc:chgData name="Colby Pitts" userId="b3810eef-27c0-4039-ba96-2f53ad0833fc" providerId="ADAL" clId="{CDC508C8-C1DB-4DCD-AB4A-22B4A23D4545}" dt="2026-06-17T13:47:56.174" v="2"/>
        <pc:sldMkLst>
          <pc:docMk/>
          <pc:sldMk cId="3085030486" sldId="587"/>
        </pc:sldMkLst>
      </pc:sldChg>
      <pc:sldChg chg="add">
        <pc:chgData name="Colby Pitts" userId="b3810eef-27c0-4039-ba96-2f53ad0833fc" providerId="ADAL" clId="{CDC508C8-C1DB-4DCD-AB4A-22B4A23D4545}" dt="2026-06-17T13:47:56.174" v="2"/>
        <pc:sldMkLst>
          <pc:docMk/>
          <pc:sldMk cId="3070553131" sldId="588"/>
        </pc:sldMkLst>
      </pc:sldChg>
      <pc:sldChg chg="add">
        <pc:chgData name="Colby Pitts" userId="b3810eef-27c0-4039-ba96-2f53ad0833fc" providerId="ADAL" clId="{CDC508C8-C1DB-4DCD-AB4A-22B4A23D4545}" dt="2026-06-17T13:47:56.174" v="2"/>
        <pc:sldMkLst>
          <pc:docMk/>
          <pc:sldMk cId="2438865766" sldId="589"/>
        </pc:sldMkLst>
      </pc:sldChg>
      <pc:sldChg chg="add">
        <pc:chgData name="Colby Pitts" userId="b3810eef-27c0-4039-ba96-2f53ad0833fc" providerId="ADAL" clId="{CDC508C8-C1DB-4DCD-AB4A-22B4A23D4545}" dt="2026-06-17T13:47:56.174" v="2"/>
        <pc:sldMkLst>
          <pc:docMk/>
          <pc:sldMk cId="2063495152" sldId="590"/>
        </pc:sldMkLst>
      </pc:sldChg>
      <pc:sldChg chg="add">
        <pc:chgData name="Colby Pitts" userId="b3810eef-27c0-4039-ba96-2f53ad0833fc" providerId="ADAL" clId="{CDC508C8-C1DB-4DCD-AB4A-22B4A23D4545}" dt="2026-06-17T13:47:56.174" v="2"/>
        <pc:sldMkLst>
          <pc:docMk/>
          <pc:sldMk cId="793630777" sldId="591"/>
        </pc:sldMkLst>
      </pc:sldChg>
      <pc:sldChg chg="add">
        <pc:chgData name="Colby Pitts" userId="b3810eef-27c0-4039-ba96-2f53ad0833fc" providerId="ADAL" clId="{CDC508C8-C1DB-4DCD-AB4A-22B4A23D4545}" dt="2026-06-17T13:47:56.174" v="2"/>
        <pc:sldMkLst>
          <pc:docMk/>
          <pc:sldMk cId="2035313872" sldId="592"/>
        </pc:sldMkLst>
      </pc:sldChg>
      <pc:sldChg chg="add">
        <pc:chgData name="Colby Pitts" userId="b3810eef-27c0-4039-ba96-2f53ad0833fc" providerId="ADAL" clId="{CDC508C8-C1DB-4DCD-AB4A-22B4A23D4545}" dt="2026-06-17T13:47:56.174" v="2"/>
        <pc:sldMkLst>
          <pc:docMk/>
          <pc:sldMk cId="3665717129" sldId="593"/>
        </pc:sldMkLst>
      </pc:sldChg>
      <pc:sldChg chg="add">
        <pc:chgData name="Colby Pitts" userId="b3810eef-27c0-4039-ba96-2f53ad0833fc" providerId="ADAL" clId="{CDC508C8-C1DB-4DCD-AB4A-22B4A23D4545}" dt="2026-06-17T13:47:56.174" v="2"/>
        <pc:sldMkLst>
          <pc:docMk/>
          <pc:sldMk cId="3304132459" sldId="594"/>
        </pc:sldMkLst>
      </pc:sldChg>
      <pc:sldChg chg="add">
        <pc:chgData name="Colby Pitts" userId="b3810eef-27c0-4039-ba96-2f53ad0833fc" providerId="ADAL" clId="{CDC508C8-C1DB-4DCD-AB4A-22B4A23D4545}" dt="2026-06-17T13:47:56.174" v="2"/>
        <pc:sldMkLst>
          <pc:docMk/>
          <pc:sldMk cId="94837536" sldId="595"/>
        </pc:sldMkLst>
      </pc:sldChg>
      <pc:sldChg chg="addSp delSp modSp new mod setBg modClrScheme addAnim chgLayout">
        <pc:chgData name="Colby Pitts" userId="b3810eef-27c0-4039-ba96-2f53ad0833fc" providerId="ADAL" clId="{CDC508C8-C1DB-4DCD-AB4A-22B4A23D4545}" dt="2026-06-17T13:50:04.219" v="21"/>
        <pc:sldMkLst>
          <pc:docMk/>
          <pc:sldMk cId="121821164" sldId="596"/>
        </pc:sldMkLst>
        <pc:spChg chg="del mod ord">
          <ac:chgData name="Colby Pitts" userId="b3810eef-27c0-4039-ba96-2f53ad0833fc" providerId="ADAL" clId="{CDC508C8-C1DB-4DCD-AB4A-22B4A23D4545}" dt="2026-06-17T13:49:06.370" v="6" actId="700"/>
          <ac:spMkLst>
            <pc:docMk/>
            <pc:sldMk cId="121821164" sldId="596"/>
            <ac:spMk id="2" creationId="{56BEE005-45CD-5150-81AE-30729636C445}"/>
          </ac:spMkLst>
        </pc:spChg>
        <pc:spChg chg="del mod ord">
          <ac:chgData name="Colby Pitts" userId="b3810eef-27c0-4039-ba96-2f53ad0833fc" providerId="ADAL" clId="{CDC508C8-C1DB-4DCD-AB4A-22B4A23D4545}" dt="2026-06-17T13:49:06.370" v="6" actId="700"/>
          <ac:spMkLst>
            <pc:docMk/>
            <pc:sldMk cId="121821164" sldId="596"/>
            <ac:spMk id="3" creationId="{E1BF5008-B367-A9CD-C306-DE1A6FA461F3}"/>
          </ac:spMkLst>
        </pc:spChg>
        <pc:spChg chg="add mod ord">
          <ac:chgData name="Colby Pitts" userId="b3810eef-27c0-4039-ba96-2f53ad0833fc" providerId="ADAL" clId="{CDC508C8-C1DB-4DCD-AB4A-22B4A23D4545}" dt="2026-06-17T13:50:04.217" v="20" actId="26606"/>
          <ac:spMkLst>
            <pc:docMk/>
            <pc:sldMk cId="121821164" sldId="596"/>
            <ac:spMk id="4" creationId="{A57148CD-8D96-A6E6-DF2C-0C7D7221F696}"/>
          </ac:spMkLst>
        </pc:spChg>
        <pc:spChg chg="add del mod ord">
          <ac:chgData name="Colby Pitts" userId="b3810eef-27c0-4039-ba96-2f53ad0833fc" providerId="ADAL" clId="{CDC508C8-C1DB-4DCD-AB4A-22B4A23D4545}" dt="2026-06-17T13:50:01.457" v="19" actId="478"/>
          <ac:spMkLst>
            <pc:docMk/>
            <pc:sldMk cId="121821164" sldId="596"/>
            <ac:spMk id="5" creationId="{56D92B63-4D1C-A8B8-D138-8C6391A625EF}"/>
          </ac:spMkLst>
        </pc:spChg>
        <pc:spChg chg="add">
          <ac:chgData name="Colby Pitts" userId="b3810eef-27c0-4039-ba96-2f53ad0833fc" providerId="ADAL" clId="{CDC508C8-C1DB-4DCD-AB4A-22B4A23D4545}" dt="2026-06-17T13:50:04.217" v="20" actId="26606"/>
          <ac:spMkLst>
            <pc:docMk/>
            <pc:sldMk cId="121821164" sldId="596"/>
            <ac:spMk id="9" creationId="{1A3C89F8-0D2F-47FF-B903-151248265F47}"/>
          </ac:spMkLst>
        </pc:spChg>
        <pc:spChg chg="add">
          <ac:chgData name="Colby Pitts" userId="b3810eef-27c0-4039-ba96-2f53ad0833fc" providerId="ADAL" clId="{CDC508C8-C1DB-4DCD-AB4A-22B4A23D4545}" dt="2026-06-17T13:50:04.217" v="20" actId="26606"/>
          <ac:spMkLst>
            <pc:docMk/>
            <pc:sldMk cId="121821164" sldId="596"/>
            <ac:spMk id="11" creationId="{C5CB530E-515E-412C-9DF1-5F8FFBD6F383}"/>
          </ac:spMkLst>
        </pc:spChg>
        <pc:spChg chg="add">
          <ac:chgData name="Colby Pitts" userId="b3810eef-27c0-4039-ba96-2f53ad0833fc" providerId="ADAL" clId="{CDC508C8-C1DB-4DCD-AB4A-22B4A23D4545}" dt="2026-06-17T13:50:04.217" v="20" actId="26606"/>
          <ac:spMkLst>
            <pc:docMk/>
            <pc:sldMk cId="121821164" sldId="596"/>
            <ac:spMk id="13" creationId="{712D4376-A578-4FF1-94FC-245E7A6A489F}"/>
          </ac:spMkLst>
        </pc:spChg>
        <pc:spChg chg="add">
          <ac:chgData name="Colby Pitts" userId="b3810eef-27c0-4039-ba96-2f53ad0833fc" providerId="ADAL" clId="{CDC508C8-C1DB-4DCD-AB4A-22B4A23D4545}" dt="2026-06-17T13:50:04.217" v="20" actId="26606"/>
          <ac:spMkLst>
            <pc:docMk/>
            <pc:sldMk cId="121821164" sldId="596"/>
            <ac:spMk id="15" creationId="{AEA7509D-F04F-40CB-A0B3-EEF16499CC9F}"/>
          </ac:spMkLst>
        </pc:spChg>
        <pc:spChg chg="add">
          <ac:chgData name="Colby Pitts" userId="b3810eef-27c0-4039-ba96-2f53ad0833fc" providerId="ADAL" clId="{CDC508C8-C1DB-4DCD-AB4A-22B4A23D4545}" dt="2026-06-17T13:50:04.217" v="20" actId="26606"/>
          <ac:spMkLst>
            <pc:docMk/>
            <pc:sldMk cId="121821164" sldId="596"/>
            <ac:spMk id="19" creationId="{508BEF50-7B1E-49A4-BC19-5F4F1D755E64}"/>
          </ac:spMkLst>
        </pc:spChg>
        <pc:spChg chg="add">
          <ac:chgData name="Colby Pitts" userId="b3810eef-27c0-4039-ba96-2f53ad0833fc" providerId="ADAL" clId="{CDC508C8-C1DB-4DCD-AB4A-22B4A23D4545}" dt="2026-06-17T13:50:04.217" v="20" actId="26606"/>
          <ac:spMkLst>
            <pc:docMk/>
            <pc:sldMk cId="121821164" sldId="596"/>
            <ac:spMk id="21" creationId="{3FBAD350-5664-4811-A208-657FB882D350}"/>
          </ac:spMkLst>
        </pc:spChg>
        <pc:spChg chg="add">
          <ac:chgData name="Colby Pitts" userId="b3810eef-27c0-4039-ba96-2f53ad0833fc" providerId="ADAL" clId="{CDC508C8-C1DB-4DCD-AB4A-22B4A23D4545}" dt="2026-06-17T13:50:04.217" v="20" actId="26606"/>
          <ac:spMkLst>
            <pc:docMk/>
            <pc:sldMk cId="121821164" sldId="596"/>
            <ac:spMk id="23" creationId="{C39ADB8F-D187-49D7-BDCF-C1B6DC727068}"/>
          </ac:spMkLst>
        </pc:spChg>
        <pc:cxnChg chg="add">
          <ac:chgData name="Colby Pitts" userId="b3810eef-27c0-4039-ba96-2f53ad0833fc" providerId="ADAL" clId="{CDC508C8-C1DB-4DCD-AB4A-22B4A23D4545}" dt="2026-06-17T13:50:04.217" v="20" actId="26606"/>
          <ac:cxnSpMkLst>
            <pc:docMk/>
            <pc:sldMk cId="121821164" sldId="596"/>
            <ac:cxnSpMk id="17" creationId="{56020367-4FD5-4596-8E10-C5F095CD8DBF}"/>
          </ac:cxnSpMkLst>
        </pc:cxnChg>
      </pc:sldChg>
    </pc:docChg>
  </pc:docChgLst>
  <pc:docChgLst>
    <pc:chgData name="Colby Pitts" userId="b3810eef-27c0-4039-ba96-2f53ad0833fc" providerId="ADAL" clId="{18216C24-820F-46F1-89BB-B17C8E6018AB}"/>
    <pc:docChg chg="custSel delSld modSld sldOrd delMainMaster addSection delSection modSection">
      <pc:chgData name="Colby Pitts" userId="b3810eef-27c0-4039-ba96-2f53ad0833fc" providerId="ADAL" clId="{18216C24-820F-46F1-89BB-B17C8E6018AB}" dt="2026-06-17T12:56:31.949" v="21" actId="2696"/>
      <pc:docMkLst>
        <pc:docMk/>
      </pc:docMkLst>
      <pc:sldChg chg="addSp delSp mod">
        <pc:chgData name="Colby Pitts" userId="b3810eef-27c0-4039-ba96-2f53ad0833fc" providerId="ADAL" clId="{18216C24-820F-46F1-89BB-B17C8E6018AB}" dt="2026-06-17T12:56:04.458" v="14"/>
        <pc:sldMkLst>
          <pc:docMk/>
          <pc:sldMk cId="2054912743" sldId="256"/>
        </pc:sldMkLst>
        <pc:picChg chg="add">
          <ac:chgData name="Colby Pitts" userId="b3810eef-27c0-4039-ba96-2f53ad0833fc" providerId="ADAL" clId="{18216C24-820F-46F1-89BB-B17C8E6018AB}" dt="2026-06-17T12:56:04.458" v="14"/>
          <ac:picMkLst>
            <pc:docMk/>
            <pc:sldMk cId="2054912743" sldId="256"/>
            <ac:picMk id="4" creationId="{ED072EF0-4DC6-7FC5-97BF-5BBF9DF89F2E}"/>
          </ac:picMkLst>
        </pc:picChg>
        <pc:picChg chg="del">
          <ac:chgData name="Colby Pitts" userId="b3810eef-27c0-4039-ba96-2f53ad0833fc" providerId="ADAL" clId="{18216C24-820F-46F1-89BB-B17C8E6018AB}" dt="2026-06-17T12:54:30.638" v="0" actId="478"/>
          <ac:picMkLst>
            <pc:docMk/>
            <pc:sldMk cId="2054912743" sldId="256"/>
            <ac:picMk id="7" creationId="{0B5FB24F-5587-31E5-F04A-0C4DE6300DB4}"/>
          </ac:picMkLst>
        </pc:picChg>
      </pc:sldChg>
      <pc:sldChg chg="del">
        <pc:chgData name="Colby Pitts" userId="b3810eef-27c0-4039-ba96-2f53ad0833fc" providerId="ADAL" clId="{18216C24-820F-46F1-89BB-B17C8E6018AB}" dt="2026-06-17T12:56:31.949" v="21" actId="2696"/>
        <pc:sldMkLst>
          <pc:docMk/>
          <pc:sldMk cId="719113791" sldId="258"/>
        </pc:sldMkLst>
      </pc:sldChg>
      <pc:sldChg chg="del">
        <pc:chgData name="Colby Pitts" userId="b3810eef-27c0-4039-ba96-2f53ad0833fc" providerId="ADAL" clId="{18216C24-820F-46F1-89BB-B17C8E6018AB}" dt="2026-06-17T12:54:42.022" v="1" actId="18676"/>
        <pc:sldMkLst>
          <pc:docMk/>
          <pc:sldMk cId="3454937566" sldId="313"/>
        </pc:sldMkLst>
      </pc:sldChg>
      <pc:sldChg chg="del">
        <pc:chgData name="Colby Pitts" userId="b3810eef-27c0-4039-ba96-2f53ad0833fc" providerId="ADAL" clId="{18216C24-820F-46F1-89BB-B17C8E6018AB}" dt="2026-06-17T12:54:42.022" v="1" actId="18676"/>
        <pc:sldMkLst>
          <pc:docMk/>
          <pc:sldMk cId="1526745659" sldId="319"/>
        </pc:sldMkLst>
      </pc:sldChg>
      <pc:sldChg chg="del">
        <pc:chgData name="Colby Pitts" userId="b3810eef-27c0-4039-ba96-2f53ad0833fc" providerId="ADAL" clId="{18216C24-820F-46F1-89BB-B17C8E6018AB}" dt="2026-06-17T12:54:42.022" v="1" actId="18676"/>
        <pc:sldMkLst>
          <pc:docMk/>
          <pc:sldMk cId="2280412675" sldId="367"/>
        </pc:sldMkLst>
      </pc:sldChg>
      <pc:sldChg chg="del">
        <pc:chgData name="Colby Pitts" userId="b3810eef-27c0-4039-ba96-2f53ad0833fc" providerId="ADAL" clId="{18216C24-820F-46F1-89BB-B17C8E6018AB}" dt="2026-06-17T12:54:42.022" v="1" actId="18676"/>
        <pc:sldMkLst>
          <pc:docMk/>
          <pc:sldMk cId="1844985186" sldId="382"/>
        </pc:sldMkLst>
      </pc:sldChg>
      <pc:sldChg chg="del">
        <pc:chgData name="Colby Pitts" userId="b3810eef-27c0-4039-ba96-2f53ad0833fc" providerId="ADAL" clId="{18216C24-820F-46F1-89BB-B17C8E6018AB}" dt="2026-06-17T12:54:42.022" v="1" actId="18676"/>
        <pc:sldMkLst>
          <pc:docMk/>
          <pc:sldMk cId="2194877759" sldId="383"/>
        </pc:sldMkLst>
      </pc:sldChg>
      <pc:sldChg chg="del">
        <pc:chgData name="Colby Pitts" userId="b3810eef-27c0-4039-ba96-2f53ad0833fc" providerId="ADAL" clId="{18216C24-820F-46F1-89BB-B17C8E6018AB}" dt="2026-06-17T12:54:42.022" v="1" actId="18676"/>
        <pc:sldMkLst>
          <pc:docMk/>
          <pc:sldMk cId="428437277" sldId="384"/>
        </pc:sldMkLst>
      </pc:sldChg>
      <pc:sldChg chg="del">
        <pc:chgData name="Colby Pitts" userId="b3810eef-27c0-4039-ba96-2f53ad0833fc" providerId="ADAL" clId="{18216C24-820F-46F1-89BB-B17C8E6018AB}" dt="2026-06-17T12:54:42.022" v="1" actId="18676"/>
        <pc:sldMkLst>
          <pc:docMk/>
          <pc:sldMk cId="3101242203" sldId="398"/>
        </pc:sldMkLst>
      </pc:sldChg>
      <pc:sldChg chg="del">
        <pc:chgData name="Colby Pitts" userId="b3810eef-27c0-4039-ba96-2f53ad0833fc" providerId="ADAL" clId="{18216C24-820F-46F1-89BB-B17C8E6018AB}" dt="2026-06-17T12:54:42.022" v="1" actId="18676"/>
        <pc:sldMkLst>
          <pc:docMk/>
          <pc:sldMk cId="2938668347" sldId="407"/>
        </pc:sldMkLst>
      </pc:sldChg>
      <pc:sldChg chg="del">
        <pc:chgData name="Colby Pitts" userId="b3810eef-27c0-4039-ba96-2f53ad0833fc" providerId="ADAL" clId="{18216C24-820F-46F1-89BB-B17C8E6018AB}" dt="2026-06-17T12:54:42.022" v="1" actId="18676"/>
        <pc:sldMkLst>
          <pc:docMk/>
          <pc:sldMk cId="909417903" sldId="417"/>
        </pc:sldMkLst>
      </pc:sldChg>
      <pc:sldChg chg="del">
        <pc:chgData name="Colby Pitts" userId="b3810eef-27c0-4039-ba96-2f53ad0833fc" providerId="ADAL" clId="{18216C24-820F-46F1-89BB-B17C8E6018AB}" dt="2026-06-17T12:54:42.022" v="1" actId="18676"/>
        <pc:sldMkLst>
          <pc:docMk/>
          <pc:sldMk cId="1570527412" sldId="426"/>
        </pc:sldMkLst>
      </pc:sldChg>
      <pc:sldChg chg="del">
        <pc:chgData name="Colby Pitts" userId="b3810eef-27c0-4039-ba96-2f53ad0833fc" providerId="ADAL" clId="{18216C24-820F-46F1-89BB-B17C8E6018AB}" dt="2026-06-17T12:54:42.022" v="1" actId="18676"/>
        <pc:sldMkLst>
          <pc:docMk/>
          <pc:sldMk cId="3404551199" sldId="427"/>
        </pc:sldMkLst>
      </pc:sldChg>
      <pc:sldChg chg="del">
        <pc:chgData name="Colby Pitts" userId="b3810eef-27c0-4039-ba96-2f53ad0833fc" providerId="ADAL" clId="{18216C24-820F-46F1-89BB-B17C8E6018AB}" dt="2026-06-17T12:54:42.022" v="1" actId="18676"/>
        <pc:sldMkLst>
          <pc:docMk/>
          <pc:sldMk cId="1432950382" sldId="428"/>
        </pc:sldMkLst>
      </pc:sldChg>
      <pc:sldChg chg="del">
        <pc:chgData name="Colby Pitts" userId="b3810eef-27c0-4039-ba96-2f53ad0833fc" providerId="ADAL" clId="{18216C24-820F-46F1-89BB-B17C8E6018AB}" dt="2026-06-17T12:54:42.022" v="1" actId="18676"/>
        <pc:sldMkLst>
          <pc:docMk/>
          <pc:sldMk cId="3142892709" sldId="493"/>
        </pc:sldMkLst>
      </pc:sldChg>
      <pc:sldChg chg="del">
        <pc:chgData name="Colby Pitts" userId="b3810eef-27c0-4039-ba96-2f53ad0833fc" providerId="ADAL" clId="{18216C24-820F-46F1-89BB-B17C8E6018AB}" dt="2026-06-17T12:54:42.022" v="1" actId="18676"/>
        <pc:sldMkLst>
          <pc:docMk/>
          <pc:sldMk cId="97648414" sldId="518"/>
        </pc:sldMkLst>
      </pc:sldChg>
      <pc:sldChg chg="del">
        <pc:chgData name="Colby Pitts" userId="b3810eef-27c0-4039-ba96-2f53ad0833fc" providerId="ADAL" clId="{18216C24-820F-46F1-89BB-B17C8E6018AB}" dt="2026-06-17T12:54:42.022" v="1" actId="18676"/>
        <pc:sldMkLst>
          <pc:docMk/>
          <pc:sldMk cId="3381562062" sldId="522"/>
        </pc:sldMkLst>
      </pc:sldChg>
      <pc:sldChg chg="del">
        <pc:chgData name="Colby Pitts" userId="b3810eef-27c0-4039-ba96-2f53ad0833fc" providerId="ADAL" clId="{18216C24-820F-46F1-89BB-B17C8E6018AB}" dt="2026-06-17T12:54:42.022" v="1" actId="18676"/>
        <pc:sldMkLst>
          <pc:docMk/>
          <pc:sldMk cId="3918752030" sldId="523"/>
        </pc:sldMkLst>
      </pc:sldChg>
      <pc:sldChg chg="del">
        <pc:chgData name="Colby Pitts" userId="b3810eef-27c0-4039-ba96-2f53ad0833fc" providerId="ADAL" clId="{18216C24-820F-46F1-89BB-B17C8E6018AB}" dt="2026-06-17T12:54:42.022" v="1" actId="18676"/>
        <pc:sldMkLst>
          <pc:docMk/>
          <pc:sldMk cId="958384738" sldId="524"/>
        </pc:sldMkLst>
      </pc:sldChg>
      <pc:sldChg chg="del">
        <pc:chgData name="Colby Pitts" userId="b3810eef-27c0-4039-ba96-2f53ad0833fc" providerId="ADAL" clId="{18216C24-820F-46F1-89BB-B17C8E6018AB}" dt="2026-06-17T12:54:42.022" v="1" actId="18676"/>
        <pc:sldMkLst>
          <pc:docMk/>
          <pc:sldMk cId="2940026358" sldId="525"/>
        </pc:sldMkLst>
      </pc:sldChg>
      <pc:sldChg chg="del">
        <pc:chgData name="Colby Pitts" userId="b3810eef-27c0-4039-ba96-2f53ad0833fc" providerId="ADAL" clId="{18216C24-820F-46F1-89BB-B17C8E6018AB}" dt="2026-06-17T12:54:42.022" v="1" actId="18676"/>
        <pc:sldMkLst>
          <pc:docMk/>
          <pc:sldMk cId="224684697" sldId="526"/>
        </pc:sldMkLst>
      </pc:sldChg>
      <pc:sldChg chg="del">
        <pc:chgData name="Colby Pitts" userId="b3810eef-27c0-4039-ba96-2f53ad0833fc" providerId="ADAL" clId="{18216C24-820F-46F1-89BB-B17C8E6018AB}" dt="2026-06-17T12:54:42.022" v="1" actId="18676"/>
        <pc:sldMkLst>
          <pc:docMk/>
          <pc:sldMk cId="2783688180" sldId="528"/>
        </pc:sldMkLst>
      </pc:sldChg>
      <pc:sldChg chg="del">
        <pc:chgData name="Colby Pitts" userId="b3810eef-27c0-4039-ba96-2f53ad0833fc" providerId="ADAL" clId="{18216C24-820F-46F1-89BB-B17C8E6018AB}" dt="2026-06-17T12:54:42.022" v="1" actId="18676"/>
        <pc:sldMkLst>
          <pc:docMk/>
          <pc:sldMk cId="1807412501" sldId="529"/>
        </pc:sldMkLst>
      </pc:sldChg>
      <pc:sldChg chg="del">
        <pc:chgData name="Colby Pitts" userId="b3810eef-27c0-4039-ba96-2f53ad0833fc" providerId="ADAL" clId="{18216C24-820F-46F1-89BB-B17C8E6018AB}" dt="2026-06-17T12:54:42.022" v="1" actId="18676"/>
        <pc:sldMkLst>
          <pc:docMk/>
          <pc:sldMk cId="3274396470" sldId="530"/>
        </pc:sldMkLst>
      </pc:sldChg>
      <pc:sldChg chg="del">
        <pc:chgData name="Colby Pitts" userId="b3810eef-27c0-4039-ba96-2f53ad0833fc" providerId="ADAL" clId="{18216C24-820F-46F1-89BB-B17C8E6018AB}" dt="2026-06-17T12:54:42.022" v="1" actId="18676"/>
        <pc:sldMkLst>
          <pc:docMk/>
          <pc:sldMk cId="655437172" sldId="533"/>
        </pc:sldMkLst>
      </pc:sldChg>
      <pc:sldChg chg="del">
        <pc:chgData name="Colby Pitts" userId="b3810eef-27c0-4039-ba96-2f53ad0833fc" providerId="ADAL" clId="{18216C24-820F-46F1-89BB-B17C8E6018AB}" dt="2026-06-17T12:54:42.022" v="1" actId="18676"/>
        <pc:sldMkLst>
          <pc:docMk/>
          <pc:sldMk cId="886609102" sldId="535"/>
        </pc:sldMkLst>
      </pc:sldChg>
      <pc:sldChg chg="del">
        <pc:chgData name="Colby Pitts" userId="b3810eef-27c0-4039-ba96-2f53ad0833fc" providerId="ADAL" clId="{18216C24-820F-46F1-89BB-B17C8E6018AB}" dt="2026-06-17T12:54:42.022" v="1" actId="18676"/>
        <pc:sldMkLst>
          <pc:docMk/>
          <pc:sldMk cId="1351726790" sldId="536"/>
        </pc:sldMkLst>
      </pc:sldChg>
      <pc:sldChg chg="del">
        <pc:chgData name="Colby Pitts" userId="b3810eef-27c0-4039-ba96-2f53ad0833fc" providerId="ADAL" clId="{18216C24-820F-46F1-89BB-B17C8E6018AB}" dt="2026-06-17T12:54:42.022" v="1" actId="18676"/>
        <pc:sldMkLst>
          <pc:docMk/>
          <pc:sldMk cId="1644682898" sldId="537"/>
        </pc:sldMkLst>
      </pc:sldChg>
      <pc:sldChg chg="del">
        <pc:chgData name="Colby Pitts" userId="b3810eef-27c0-4039-ba96-2f53ad0833fc" providerId="ADAL" clId="{18216C24-820F-46F1-89BB-B17C8E6018AB}" dt="2026-06-17T12:54:42.022" v="1" actId="18676"/>
        <pc:sldMkLst>
          <pc:docMk/>
          <pc:sldMk cId="1274251824" sldId="538"/>
        </pc:sldMkLst>
      </pc:sldChg>
      <pc:sldChg chg="del">
        <pc:chgData name="Colby Pitts" userId="b3810eef-27c0-4039-ba96-2f53ad0833fc" providerId="ADAL" clId="{18216C24-820F-46F1-89BB-B17C8E6018AB}" dt="2026-06-17T12:54:42.022" v="1" actId="18676"/>
        <pc:sldMkLst>
          <pc:docMk/>
          <pc:sldMk cId="1315787582" sldId="539"/>
        </pc:sldMkLst>
      </pc:sldChg>
      <pc:sldChg chg="del">
        <pc:chgData name="Colby Pitts" userId="b3810eef-27c0-4039-ba96-2f53ad0833fc" providerId="ADAL" clId="{18216C24-820F-46F1-89BB-B17C8E6018AB}" dt="2026-06-17T12:54:42.022" v="1" actId="18676"/>
        <pc:sldMkLst>
          <pc:docMk/>
          <pc:sldMk cId="3718637130" sldId="540"/>
        </pc:sldMkLst>
      </pc:sldChg>
      <pc:sldChg chg="del">
        <pc:chgData name="Colby Pitts" userId="b3810eef-27c0-4039-ba96-2f53ad0833fc" providerId="ADAL" clId="{18216C24-820F-46F1-89BB-B17C8E6018AB}" dt="2026-06-17T12:54:42.022" v="1" actId="18676"/>
        <pc:sldMkLst>
          <pc:docMk/>
          <pc:sldMk cId="2239247103" sldId="541"/>
        </pc:sldMkLst>
      </pc:sldChg>
      <pc:sldChg chg="del">
        <pc:chgData name="Colby Pitts" userId="b3810eef-27c0-4039-ba96-2f53ad0833fc" providerId="ADAL" clId="{18216C24-820F-46F1-89BB-B17C8E6018AB}" dt="2026-06-17T12:54:42.022" v="1" actId="18676"/>
        <pc:sldMkLst>
          <pc:docMk/>
          <pc:sldMk cId="143225825" sldId="542"/>
        </pc:sldMkLst>
      </pc:sldChg>
      <pc:sldChg chg="del">
        <pc:chgData name="Colby Pitts" userId="b3810eef-27c0-4039-ba96-2f53ad0833fc" providerId="ADAL" clId="{18216C24-820F-46F1-89BB-B17C8E6018AB}" dt="2026-06-17T12:54:42.022" v="1" actId="18676"/>
        <pc:sldMkLst>
          <pc:docMk/>
          <pc:sldMk cId="2865188320" sldId="544"/>
        </pc:sldMkLst>
      </pc:sldChg>
      <pc:sldChg chg="del">
        <pc:chgData name="Colby Pitts" userId="b3810eef-27c0-4039-ba96-2f53ad0833fc" providerId="ADAL" clId="{18216C24-820F-46F1-89BB-B17C8E6018AB}" dt="2026-06-17T12:54:42.022" v="1" actId="18676"/>
        <pc:sldMkLst>
          <pc:docMk/>
          <pc:sldMk cId="3680441159" sldId="575"/>
        </pc:sldMkLst>
      </pc:sldChg>
      <pc:sldChg chg="addSp delSp modSp mod">
        <pc:chgData name="Colby Pitts" userId="b3810eef-27c0-4039-ba96-2f53ad0833fc" providerId="ADAL" clId="{18216C24-820F-46F1-89BB-B17C8E6018AB}" dt="2026-06-17T12:56:26.850" v="20" actId="962"/>
        <pc:sldMkLst>
          <pc:docMk/>
          <pc:sldMk cId="1864776402" sldId="576"/>
        </pc:sldMkLst>
        <pc:picChg chg="add mod">
          <ac:chgData name="Colby Pitts" userId="b3810eef-27c0-4039-ba96-2f53ad0833fc" providerId="ADAL" clId="{18216C24-820F-46F1-89BB-B17C8E6018AB}" dt="2026-06-17T12:56:26.850" v="20" actId="962"/>
          <ac:picMkLst>
            <pc:docMk/>
            <pc:sldMk cId="1864776402" sldId="576"/>
            <ac:picMk id="3" creationId="{37297DB7-AA41-EC63-AE6B-7A45A23CE118}"/>
          </ac:picMkLst>
        </pc:picChg>
        <pc:picChg chg="del">
          <ac:chgData name="Colby Pitts" userId="b3810eef-27c0-4039-ba96-2f53ad0833fc" providerId="ADAL" clId="{18216C24-820F-46F1-89BB-B17C8E6018AB}" dt="2026-06-17T12:55:08.778" v="5" actId="478"/>
          <ac:picMkLst>
            <pc:docMk/>
            <pc:sldMk cId="1864776402" sldId="576"/>
            <ac:picMk id="7" creationId="{F6186563-BFB2-97FB-A31A-F83470DE3EB2}"/>
          </ac:picMkLst>
        </pc:picChg>
      </pc:sldChg>
      <pc:sldChg chg="addSp delSp modSp mod ord">
        <pc:chgData name="Colby Pitts" userId="b3810eef-27c0-4039-ba96-2f53ad0833fc" providerId="ADAL" clId="{18216C24-820F-46F1-89BB-B17C8E6018AB}" dt="2026-06-17T12:56:18.047" v="17" actId="27614"/>
        <pc:sldMkLst>
          <pc:docMk/>
          <pc:sldMk cId="1891672568" sldId="577"/>
        </pc:sldMkLst>
        <pc:picChg chg="add del mod">
          <ac:chgData name="Colby Pitts" userId="b3810eef-27c0-4039-ba96-2f53ad0833fc" providerId="ADAL" clId="{18216C24-820F-46F1-89BB-B17C8E6018AB}" dt="2026-06-17T12:56:08.457" v="15" actId="478"/>
          <ac:picMkLst>
            <pc:docMk/>
            <pc:sldMk cId="1891672568" sldId="577"/>
            <ac:picMk id="3" creationId="{E9D2DEDC-B0BD-FFD7-858B-48F4FE354679}"/>
          </ac:picMkLst>
        </pc:picChg>
        <pc:picChg chg="add mod">
          <ac:chgData name="Colby Pitts" userId="b3810eef-27c0-4039-ba96-2f53ad0833fc" providerId="ADAL" clId="{18216C24-820F-46F1-89BB-B17C8E6018AB}" dt="2026-06-17T12:56:18.047" v="17" actId="27614"/>
          <ac:picMkLst>
            <pc:docMk/>
            <pc:sldMk cId="1891672568" sldId="577"/>
            <ac:picMk id="5" creationId="{04EF5659-5314-A414-6E89-33F00175417A}"/>
          </ac:picMkLst>
        </pc:picChg>
        <pc:picChg chg="del">
          <ac:chgData name="Colby Pitts" userId="b3810eef-27c0-4039-ba96-2f53ad0833fc" providerId="ADAL" clId="{18216C24-820F-46F1-89BB-B17C8E6018AB}" dt="2026-06-17T12:55:13.821" v="6" actId="478"/>
          <ac:picMkLst>
            <pc:docMk/>
            <pc:sldMk cId="1891672568" sldId="577"/>
            <ac:picMk id="11" creationId="{17D1DB91-ED37-6B9C-BEF5-791F0BC4ED05}"/>
          </ac:picMkLst>
        </pc:picChg>
      </pc:sldChg>
      <pc:sldMasterChg chg="del delSldLayout">
        <pc:chgData name="Colby Pitts" userId="b3810eef-27c0-4039-ba96-2f53ad0833fc" providerId="ADAL" clId="{18216C24-820F-46F1-89BB-B17C8E6018AB}" dt="2026-06-17T12:54:42.022" v="1" actId="18676"/>
        <pc:sldMasterMkLst>
          <pc:docMk/>
          <pc:sldMasterMk cId="1358498145" sldId="2147483660"/>
        </pc:sldMasterMkLst>
        <pc:sldLayoutChg chg="del">
          <pc:chgData name="Colby Pitts" userId="b3810eef-27c0-4039-ba96-2f53ad0833fc" providerId="ADAL" clId="{18216C24-820F-46F1-89BB-B17C8E6018AB}" dt="2026-06-17T12:54:42.022" v="1" actId="18676"/>
          <pc:sldLayoutMkLst>
            <pc:docMk/>
            <pc:sldMasterMk cId="1358498145" sldId="2147483660"/>
            <pc:sldLayoutMk cId="404232024" sldId="2147483661"/>
          </pc:sldLayoutMkLst>
        </pc:sldLayoutChg>
        <pc:sldLayoutChg chg="del">
          <pc:chgData name="Colby Pitts" userId="b3810eef-27c0-4039-ba96-2f53ad0833fc" providerId="ADAL" clId="{18216C24-820F-46F1-89BB-B17C8E6018AB}" dt="2026-06-17T12:54:42.022" v="1" actId="18676"/>
          <pc:sldLayoutMkLst>
            <pc:docMk/>
            <pc:sldMasterMk cId="1358498145" sldId="2147483660"/>
            <pc:sldLayoutMk cId="1209678436" sldId="2147483662"/>
          </pc:sldLayoutMkLst>
        </pc:sldLayoutChg>
        <pc:sldLayoutChg chg="del">
          <pc:chgData name="Colby Pitts" userId="b3810eef-27c0-4039-ba96-2f53ad0833fc" providerId="ADAL" clId="{18216C24-820F-46F1-89BB-B17C8E6018AB}" dt="2026-06-17T12:54:42.022" v="1" actId="18676"/>
          <pc:sldLayoutMkLst>
            <pc:docMk/>
            <pc:sldMasterMk cId="1358498145" sldId="2147483660"/>
            <pc:sldLayoutMk cId="2211570769" sldId="2147483663"/>
          </pc:sldLayoutMkLst>
        </pc:sldLayoutChg>
        <pc:sldLayoutChg chg="del">
          <pc:chgData name="Colby Pitts" userId="b3810eef-27c0-4039-ba96-2f53ad0833fc" providerId="ADAL" clId="{18216C24-820F-46F1-89BB-B17C8E6018AB}" dt="2026-06-17T12:54:42.022" v="1" actId="18676"/>
          <pc:sldLayoutMkLst>
            <pc:docMk/>
            <pc:sldMasterMk cId="1358498145" sldId="2147483660"/>
            <pc:sldLayoutMk cId="4025294844" sldId="2147483664"/>
          </pc:sldLayoutMkLst>
        </pc:sldLayoutChg>
        <pc:sldLayoutChg chg="del">
          <pc:chgData name="Colby Pitts" userId="b3810eef-27c0-4039-ba96-2f53ad0833fc" providerId="ADAL" clId="{18216C24-820F-46F1-89BB-B17C8E6018AB}" dt="2026-06-17T12:54:42.022" v="1" actId="18676"/>
          <pc:sldLayoutMkLst>
            <pc:docMk/>
            <pc:sldMasterMk cId="1358498145" sldId="2147483660"/>
            <pc:sldLayoutMk cId="3042296787" sldId="2147483665"/>
          </pc:sldLayoutMkLst>
        </pc:sldLayoutChg>
        <pc:sldLayoutChg chg="del">
          <pc:chgData name="Colby Pitts" userId="b3810eef-27c0-4039-ba96-2f53ad0833fc" providerId="ADAL" clId="{18216C24-820F-46F1-89BB-B17C8E6018AB}" dt="2026-06-17T12:54:42.022" v="1" actId="18676"/>
          <pc:sldLayoutMkLst>
            <pc:docMk/>
            <pc:sldMasterMk cId="1358498145" sldId="2147483660"/>
            <pc:sldLayoutMk cId="3314399116" sldId="2147483666"/>
          </pc:sldLayoutMkLst>
        </pc:sldLayoutChg>
        <pc:sldLayoutChg chg="del">
          <pc:chgData name="Colby Pitts" userId="b3810eef-27c0-4039-ba96-2f53ad0833fc" providerId="ADAL" clId="{18216C24-820F-46F1-89BB-B17C8E6018AB}" dt="2026-06-17T12:54:42.022" v="1" actId="18676"/>
          <pc:sldLayoutMkLst>
            <pc:docMk/>
            <pc:sldMasterMk cId="1358498145" sldId="2147483660"/>
            <pc:sldLayoutMk cId="3223865422" sldId="2147483667"/>
          </pc:sldLayoutMkLst>
        </pc:sldLayoutChg>
        <pc:sldLayoutChg chg="del">
          <pc:chgData name="Colby Pitts" userId="b3810eef-27c0-4039-ba96-2f53ad0833fc" providerId="ADAL" clId="{18216C24-820F-46F1-89BB-B17C8E6018AB}" dt="2026-06-17T12:54:42.022" v="1" actId="18676"/>
          <pc:sldLayoutMkLst>
            <pc:docMk/>
            <pc:sldMasterMk cId="1358498145" sldId="2147483660"/>
            <pc:sldLayoutMk cId="1695573316" sldId="2147483668"/>
          </pc:sldLayoutMkLst>
        </pc:sldLayoutChg>
        <pc:sldLayoutChg chg="del">
          <pc:chgData name="Colby Pitts" userId="b3810eef-27c0-4039-ba96-2f53ad0833fc" providerId="ADAL" clId="{18216C24-820F-46F1-89BB-B17C8E6018AB}" dt="2026-06-17T12:54:42.022" v="1" actId="18676"/>
          <pc:sldLayoutMkLst>
            <pc:docMk/>
            <pc:sldMasterMk cId="1358498145" sldId="2147483660"/>
            <pc:sldLayoutMk cId="2512526437" sldId="2147483669"/>
          </pc:sldLayoutMkLst>
        </pc:sldLayoutChg>
        <pc:sldLayoutChg chg="del">
          <pc:chgData name="Colby Pitts" userId="b3810eef-27c0-4039-ba96-2f53ad0833fc" providerId="ADAL" clId="{18216C24-820F-46F1-89BB-B17C8E6018AB}" dt="2026-06-17T12:54:42.022" v="1" actId="18676"/>
          <pc:sldLayoutMkLst>
            <pc:docMk/>
            <pc:sldMasterMk cId="1358498145" sldId="2147483660"/>
            <pc:sldLayoutMk cId="2132904824" sldId="2147483670"/>
          </pc:sldLayoutMkLst>
        </pc:sldLayoutChg>
        <pc:sldLayoutChg chg="del">
          <pc:chgData name="Colby Pitts" userId="b3810eef-27c0-4039-ba96-2f53ad0833fc" providerId="ADAL" clId="{18216C24-820F-46F1-89BB-B17C8E6018AB}" dt="2026-06-17T12:54:42.022" v="1" actId="18676"/>
          <pc:sldLayoutMkLst>
            <pc:docMk/>
            <pc:sldMasterMk cId="1358498145" sldId="2147483660"/>
            <pc:sldLayoutMk cId="3937878413" sldId="2147483671"/>
          </pc:sldLayoutMkLst>
        </pc:sldLayoutChg>
        <pc:sldLayoutChg chg="del">
          <pc:chgData name="Colby Pitts" userId="b3810eef-27c0-4039-ba96-2f53ad0833fc" providerId="ADAL" clId="{18216C24-820F-46F1-89BB-B17C8E6018AB}" dt="2026-06-17T12:54:42.022" v="1" actId="18676"/>
          <pc:sldLayoutMkLst>
            <pc:docMk/>
            <pc:sldMasterMk cId="1358498145" sldId="2147483660"/>
            <pc:sldLayoutMk cId="257698512" sldId="2147483672"/>
          </pc:sldLayoutMkLst>
        </pc:sldLayoutChg>
        <pc:sldLayoutChg chg="del">
          <pc:chgData name="Colby Pitts" userId="b3810eef-27c0-4039-ba96-2f53ad0833fc" providerId="ADAL" clId="{18216C24-820F-46F1-89BB-B17C8E6018AB}" dt="2026-06-17T12:54:42.022" v="1" actId="18676"/>
          <pc:sldLayoutMkLst>
            <pc:docMk/>
            <pc:sldMasterMk cId="1358498145" sldId="2147483660"/>
            <pc:sldLayoutMk cId="4262277731" sldId="2147483673"/>
          </pc:sldLayoutMkLst>
        </pc:sldLayoutChg>
        <pc:sldLayoutChg chg="del">
          <pc:chgData name="Colby Pitts" userId="b3810eef-27c0-4039-ba96-2f53ad0833fc" providerId="ADAL" clId="{18216C24-820F-46F1-89BB-B17C8E6018AB}" dt="2026-06-17T12:54:42.022" v="1" actId="18676"/>
          <pc:sldLayoutMkLst>
            <pc:docMk/>
            <pc:sldMasterMk cId="1358498145" sldId="2147483660"/>
            <pc:sldLayoutMk cId="4288949648" sldId="2147483674"/>
          </pc:sldLayoutMkLst>
        </pc:sldLayoutChg>
        <pc:sldLayoutChg chg="del">
          <pc:chgData name="Colby Pitts" userId="b3810eef-27c0-4039-ba96-2f53ad0833fc" providerId="ADAL" clId="{18216C24-820F-46F1-89BB-B17C8E6018AB}" dt="2026-06-17T12:54:42.022" v="1" actId="18676"/>
          <pc:sldLayoutMkLst>
            <pc:docMk/>
            <pc:sldMasterMk cId="1358498145" sldId="2147483660"/>
            <pc:sldLayoutMk cId="3900077038" sldId="2147483675"/>
          </pc:sldLayoutMkLst>
        </pc:sldLayoutChg>
        <pc:sldLayoutChg chg="del">
          <pc:chgData name="Colby Pitts" userId="b3810eef-27c0-4039-ba96-2f53ad0833fc" providerId="ADAL" clId="{18216C24-820F-46F1-89BB-B17C8E6018AB}" dt="2026-06-17T12:54:42.022" v="1" actId="18676"/>
          <pc:sldLayoutMkLst>
            <pc:docMk/>
            <pc:sldMasterMk cId="1358498145" sldId="2147483660"/>
            <pc:sldLayoutMk cId="2979204459" sldId="2147483676"/>
          </pc:sldLayoutMkLst>
        </pc:sldLayoutChg>
        <pc:sldLayoutChg chg="del">
          <pc:chgData name="Colby Pitts" userId="b3810eef-27c0-4039-ba96-2f53ad0833fc" providerId="ADAL" clId="{18216C24-820F-46F1-89BB-B17C8E6018AB}" dt="2026-06-17T12:54:42.022" v="1" actId="18676"/>
          <pc:sldLayoutMkLst>
            <pc:docMk/>
            <pc:sldMasterMk cId="1358498145" sldId="2147483660"/>
            <pc:sldLayoutMk cId="1491290116" sldId="2147483677"/>
          </pc:sldLayoutMkLst>
        </pc:sldLayoutChg>
        <pc:sldLayoutChg chg="del">
          <pc:chgData name="Colby Pitts" userId="b3810eef-27c0-4039-ba96-2f53ad0833fc" providerId="ADAL" clId="{18216C24-820F-46F1-89BB-B17C8E6018AB}" dt="2026-06-17T12:54:42.022" v="1" actId="18676"/>
          <pc:sldLayoutMkLst>
            <pc:docMk/>
            <pc:sldMasterMk cId="1358498145" sldId="2147483660"/>
            <pc:sldLayoutMk cId="3512683895" sldId="2147483678"/>
          </pc:sldLayoutMkLst>
        </pc:sldLayoutChg>
        <pc:sldLayoutChg chg="del">
          <pc:chgData name="Colby Pitts" userId="b3810eef-27c0-4039-ba96-2f53ad0833fc" providerId="ADAL" clId="{18216C24-820F-46F1-89BB-B17C8E6018AB}" dt="2026-06-17T12:54:42.022" v="1" actId="18676"/>
          <pc:sldLayoutMkLst>
            <pc:docMk/>
            <pc:sldMasterMk cId="1358498145" sldId="2147483660"/>
            <pc:sldLayoutMk cId="3209674383" sldId="2147483679"/>
          </pc:sldLayoutMkLst>
        </pc:sldLayoutChg>
        <pc:sldLayoutChg chg="del">
          <pc:chgData name="Colby Pitts" userId="b3810eef-27c0-4039-ba96-2f53ad0833fc" providerId="ADAL" clId="{18216C24-820F-46F1-89BB-B17C8E6018AB}" dt="2026-06-17T12:54:42.022" v="1" actId="18676"/>
          <pc:sldLayoutMkLst>
            <pc:docMk/>
            <pc:sldMasterMk cId="1358498145" sldId="2147483660"/>
            <pc:sldLayoutMk cId="1907552048" sldId="2147483680"/>
          </pc:sldLayoutMkLst>
        </pc:sldLayoutChg>
        <pc:sldLayoutChg chg="del">
          <pc:chgData name="Colby Pitts" userId="b3810eef-27c0-4039-ba96-2f53ad0833fc" providerId="ADAL" clId="{18216C24-820F-46F1-89BB-B17C8E6018AB}" dt="2026-06-17T12:54:42.022" v="1" actId="18676"/>
          <pc:sldLayoutMkLst>
            <pc:docMk/>
            <pc:sldMasterMk cId="1358498145" sldId="2147483660"/>
            <pc:sldLayoutMk cId="72464020" sldId="2147483681"/>
          </pc:sldLayoutMkLst>
        </pc:sldLayoutChg>
        <pc:sldLayoutChg chg="del">
          <pc:chgData name="Colby Pitts" userId="b3810eef-27c0-4039-ba96-2f53ad0833fc" providerId="ADAL" clId="{18216C24-820F-46F1-89BB-B17C8E6018AB}" dt="2026-06-17T12:54:42.022" v="1" actId="18676"/>
          <pc:sldLayoutMkLst>
            <pc:docMk/>
            <pc:sldMasterMk cId="1358498145" sldId="2147483660"/>
            <pc:sldLayoutMk cId="2231289622" sldId="2147483682"/>
          </pc:sldLayoutMkLst>
        </pc:sldLayoutChg>
        <pc:sldLayoutChg chg="del">
          <pc:chgData name="Colby Pitts" userId="b3810eef-27c0-4039-ba96-2f53ad0833fc" providerId="ADAL" clId="{18216C24-820F-46F1-89BB-B17C8E6018AB}" dt="2026-06-17T12:54:42.022" v="1" actId="18676"/>
          <pc:sldLayoutMkLst>
            <pc:docMk/>
            <pc:sldMasterMk cId="1358498145" sldId="2147483660"/>
            <pc:sldLayoutMk cId="1152026455" sldId="2147483683"/>
          </pc:sldLayoutMkLst>
        </pc:sldLayoutChg>
        <pc:sldLayoutChg chg="del">
          <pc:chgData name="Colby Pitts" userId="b3810eef-27c0-4039-ba96-2f53ad0833fc" providerId="ADAL" clId="{18216C24-820F-46F1-89BB-B17C8E6018AB}" dt="2026-06-17T12:54:42.022" v="1" actId="18676"/>
          <pc:sldLayoutMkLst>
            <pc:docMk/>
            <pc:sldMasterMk cId="1358498145" sldId="2147483660"/>
            <pc:sldLayoutMk cId="2176176927" sldId="2147483684"/>
          </pc:sldLayoutMkLst>
        </pc:sldLayoutChg>
        <pc:sldLayoutChg chg="del">
          <pc:chgData name="Colby Pitts" userId="b3810eef-27c0-4039-ba96-2f53ad0833fc" providerId="ADAL" clId="{18216C24-820F-46F1-89BB-B17C8E6018AB}" dt="2026-06-17T12:54:42.022" v="1" actId="18676"/>
          <pc:sldLayoutMkLst>
            <pc:docMk/>
            <pc:sldMasterMk cId="1358498145" sldId="2147483660"/>
            <pc:sldLayoutMk cId="1309973698" sldId="2147483685"/>
          </pc:sldLayoutMkLst>
        </pc:sldLayoutChg>
        <pc:sldLayoutChg chg="del">
          <pc:chgData name="Colby Pitts" userId="b3810eef-27c0-4039-ba96-2f53ad0833fc" providerId="ADAL" clId="{18216C24-820F-46F1-89BB-B17C8E6018AB}" dt="2026-06-17T12:54:42.022" v="1" actId="18676"/>
          <pc:sldLayoutMkLst>
            <pc:docMk/>
            <pc:sldMasterMk cId="1358498145" sldId="2147483660"/>
            <pc:sldLayoutMk cId="3990299906" sldId="2147483686"/>
          </pc:sldLayoutMkLst>
        </pc:sldLayoutChg>
        <pc:sldLayoutChg chg="del">
          <pc:chgData name="Colby Pitts" userId="b3810eef-27c0-4039-ba96-2f53ad0833fc" providerId="ADAL" clId="{18216C24-820F-46F1-89BB-B17C8E6018AB}" dt="2026-06-17T12:54:42.022" v="1" actId="18676"/>
          <pc:sldLayoutMkLst>
            <pc:docMk/>
            <pc:sldMasterMk cId="1358498145" sldId="2147483660"/>
            <pc:sldLayoutMk cId="669429672" sldId="2147483687"/>
          </pc:sldLayoutMkLst>
        </pc:sldLayoutChg>
        <pc:sldLayoutChg chg="del">
          <pc:chgData name="Colby Pitts" userId="b3810eef-27c0-4039-ba96-2f53ad0833fc" providerId="ADAL" clId="{18216C24-820F-46F1-89BB-B17C8E6018AB}" dt="2026-06-17T12:54:42.022" v="1" actId="18676"/>
          <pc:sldLayoutMkLst>
            <pc:docMk/>
            <pc:sldMasterMk cId="1358498145" sldId="2147483660"/>
            <pc:sldLayoutMk cId="3719317739" sldId="2147483688"/>
          </pc:sldLayoutMkLst>
        </pc:sldLayoutChg>
        <pc:sldLayoutChg chg="del">
          <pc:chgData name="Colby Pitts" userId="b3810eef-27c0-4039-ba96-2f53ad0833fc" providerId="ADAL" clId="{18216C24-820F-46F1-89BB-B17C8E6018AB}" dt="2026-06-17T12:54:42.022" v="1" actId="18676"/>
          <pc:sldLayoutMkLst>
            <pc:docMk/>
            <pc:sldMasterMk cId="1358498145" sldId="2147483660"/>
            <pc:sldLayoutMk cId="117396083" sldId="2147483689"/>
          </pc:sldLayoutMkLst>
        </pc:sldLayoutChg>
        <pc:sldLayoutChg chg="del">
          <pc:chgData name="Colby Pitts" userId="b3810eef-27c0-4039-ba96-2f53ad0833fc" providerId="ADAL" clId="{18216C24-820F-46F1-89BB-B17C8E6018AB}" dt="2026-06-17T12:54:42.022" v="1" actId="18676"/>
          <pc:sldLayoutMkLst>
            <pc:docMk/>
            <pc:sldMasterMk cId="1358498145" sldId="2147483660"/>
            <pc:sldLayoutMk cId="2026582959" sldId="2147483690"/>
          </pc:sldLayoutMkLst>
        </pc:sldLayoutChg>
        <pc:sldLayoutChg chg="del">
          <pc:chgData name="Colby Pitts" userId="b3810eef-27c0-4039-ba96-2f53ad0833fc" providerId="ADAL" clId="{18216C24-820F-46F1-89BB-B17C8E6018AB}" dt="2026-06-17T12:54:42.022" v="1" actId="18676"/>
          <pc:sldLayoutMkLst>
            <pc:docMk/>
            <pc:sldMasterMk cId="1358498145" sldId="2147483660"/>
            <pc:sldLayoutMk cId="759758219" sldId="2147483691"/>
          </pc:sldLayoutMkLst>
        </pc:sldLayoutChg>
        <pc:sldLayoutChg chg="del">
          <pc:chgData name="Colby Pitts" userId="b3810eef-27c0-4039-ba96-2f53ad0833fc" providerId="ADAL" clId="{18216C24-820F-46F1-89BB-B17C8E6018AB}" dt="2026-06-17T12:54:42.022" v="1" actId="18676"/>
          <pc:sldLayoutMkLst>
            <pc:docMk/>
            <pc:sldMasterMk cId="1358498145" sldId="2147483660"/>
            <pc:sldLayoutMk cId="2056363655" sldId="2147483692"/>
          </pc:sldLayoutMkLst>
        </pc:sldLayoutChg>
        <pc:sldLayoutChg chg="del">
          <pc:chgData name="Colby Pitts" userId="b3810eef-27c0-4039-ba96-2f53ad0833fc" providerId="ADAL" clId="{18216C24-820F-46F1-89BB-B17C8E6018AB}" dt="2026-06-17T12:54:42.022" v="1" actId="18676"/>
          <pc:sldLayoutMkLst>
            <pc:docMk/>
            <pc:sldMasterMk cId="1358498145" sldId="2147483660"/>
            <pc:sldLayoutMk cId="1583143306" sldId="2147483693"/>
          </pc:sldLayoutMkLst>
        </pc:sldLayoutChg>
      </pc:sldMasterChg>
      <pc:sldMasterChg chg="del delSldLayout">
        <pc:chgData name="Colby Pitts" userId="b3810eef-27c0-4039-ba96-2f53ad0833fc" providerId="ADAL" clId="{18216C24-820F-46F1-89BB-B17C8E6018AB}" dt="2026-06-17T12:54:42.022" v="1" actId="18676"/>
        <pc:sldMasterMkLst>
          <pc:docMk/>
          <pc:sldMasterMk cId="3226436917" sldId="2147483830"/>
        </pc:sldMasterMkLst>
        <pc:sldLayoutChg chg="del">
          <pc:chgData name="Colby Pitts" userId="b3810eef-27c0-4039-ba96-2f53ad0833fc" providerId="ADAL" clId="{18216C24-820F-46F1-89BB-B17C8E6018AB}" dt="2026-06-17T12:54:42.022" v="1" actId="18676"/>
          <pc:sldLayoutMkLst>
            <pc:docMk/>
            <pc:sldMasterMk cId="3226436917" sldId="2147483830"/>
            <pc:sldLayoutMk cId="973454992" sldId="2147483831"/>
          </pc:sldLayoutMkLst>
        </pc:sldLayoutChg>
        <pc:sldLayoutChg chg="del">
          <pc:chgData name="Colby Pitts" userId="b3810eef-27c0-4039-ba96-2f53ad0833fc" providerId="ADAL" clId="{18216C24-820F-46F1-89BB-B17C8E6018AB}" dt="2026-06-17T12:54:42.022" v="1" actId="18676"/>
          <pc:sldLayoutMkLst>
            <pc:docMk/>
            <pc:sldMasterMk cId="3226436917" sldId="2147483830"/>
            <pc:sldLayoutMk cId="108059464" sldId="2147483832"/>
          </pc:sldLayoutMkLst>
        </pc:sldLayoutChg>
        <pc:sldLayoutChg chg="del">
          <pc:chgData name="Colby Pitts" userId="b3810eef-27c0-4039-ba96-2f53ad0833fc" providerId="ADAL" clId="{18216C24-820F-46F1-89BB-B17C8E6018AB}" dt="2026-06-17T12:54:42.022" v="1" actId="18676"/>
          <pc:sldLayoutMkLst>
            <pc:docMk/>
            <pc:sldMasterMk cId="3226436917" sldId="2147483830"/>
            <pc:sldLayoutMk cId="1927717170" sldId="2147483833"/>
          </pc:sldLayoutMkLst>
        </pc:sldLayoutChg>
        <pc:sldLayoutChg chg="del">
          <pc:chgData name="Colby Pitts" userId="b3810eef-27c0-4039-ba96-2f53ad0833fc" providerId="ADAL" clId="{18216C24-820F-46F1-89BB-B17C8E6018AB}" dt="2026-06-17T12:54:42.022" v="1" actId="18676"/>
          <pc:sldLayoutMkLst>
            <pc:docMk/>
            <pc:sldMasterMk cId="3226436917" sldId="2147483830"/>
            <pc:sldLayoutMk cId="3862494156" sldId="2147483834"/>
          </pc:sldLayoutMkLst>
        </pc:sldLayoutChg>
        <pc:sldLayoutChg chg="del">
          <pc:chgData name="Colby Pitts" userId="b3810eef-27c0-4039-ba96-2f53ad0833fc" providerId="ADAL" clId="{18216C24-820F-46F1-89BB-B17C8E6018AB}" dt="2026-06-17T12:54:42.022" v="1" actId="18676"/>
          <pc:sldLayoutMkLst>
            <pc:docMk/>
            <pc:sldMasterMk cId="3226436917" sldId="2147483830"/>
            <pc:sldLayoutMk cId="57821156" sldId="2147483835"/>
          </pc:sldLayoutMkLst>
        </pc:sldLayoutChg>
        <pc:sldLayoutChg chg="del">
          <pc:chgData name="Colby Pitts" userId="b3810eef-27c0-4039-ba96-2f53ad0833fc" providerId="ADAL" clId="{18216C24-820F-46F1-89BB-B17C8E6018AB}" dt="2026-06-17T12:54:42.022" v="1" actId="18676"/>
          <pc:sldLayoutMkLst>
            <pc:docMk/>
            <pc:sldMasterMk cId="3226436917" sldId="2147483830"/>
            <pc:sldLayoutMk cId="3514013014" sldId="2147483836"/>
          </pc:sldLayoutMkLst>
        </pc:sldLayoutChg>
        <pc:sldLayoutChg chg="del">
          <pc:chgData name="Colby Pitts" userId="b3810eef-27c0-4039-ba96-2f53ad0833fc" providerId="ADAL" clId="{18216C24-820F-46F1-89BB-B17C8E6018AB}" dt="2026-06-17T12:54:42.022" v="1" actId="18676"/>
          <pc:sldLayoutMkLst>
            <pc:docMk/>
            <pc:sldMasterMk cId="3226436917" sldId="2147483830"/>
            <pc:sldLayoutMk cId="3978218852" sldId="2147483837"/>
          </pc:sldLayoutMkLst>
        </pc:sldLayoutChg>
        <pc:sldLayoutChg chg="del">
          <pc:chgData name="Colby Pitts" userId="b3810eef-27c0-4039-ba96-2f53ad0833fc" providerId="ADAL" clId="{18216C24-820F-46F1-89BB-B17C8E6018AB}" dt="2026-06-17T12:54:42.022" v="1" actId="18676"/>
          <pc:sldLayoutMkLst>
            <pc:docMk/>
            <pc:sldMasterMk cId="3226436917" sldId="2147483830"/>
            <pc:sldLayoutMk cId="3098131265" sldId="2147483838"/>
          </pc:sldLayoutMkLst>
        </pc:sldLayoutChg>
        <pc:sldLayoutChg chg="del">
          <pc:chgData name="Colby Pitts" userId="b3810eef-27c0-4039-ba96-2f53ad0833fc" providerId="ADAL" clId="{18216C24-820F-46F1-89BB-B17C8E6018AB}" dt="2026-06-17T12:54:42.022" v="1" actId="18676"/>
          <pc:sldLayoutMkLst>
            <pc:docMk/>
            <pc:sldMasterMk cId="3226436917" sldId="2147483830"/>
            <pc:sldLayoutMk cId="4257439727" sldId="2147483839"/>
          </pc:sldLayoutMkLst>
        </pc:sldLayoutChg>
        <pc:sldLayoutChg chg="del">
          <pc:chgData name="Colby Pitts" userId="b3810eef-27c0-4039-ba96-2f53ad0833fc" providerId="ADAL" clId="{18216C24-820F-46F1-89BB-B17C8E6018AB}" dt="2026-06-17T12:54:42.022" v="1" actId="18676"/>
          <pc:sldLayoutMkLst>
            <pc:docMk/>
            <pc:sldMasterMk cId="3226436917" sldId="2147483830"/>
            <pc:sldLayoutMk cId="740972913" sldId="2147483840"/>
          </pc:sldLayoutMkLst>
        </pc:sldLayoutChg>
        <pc:sldLayoutChg chg="del">
          <pc:chgData name="Colby Pitts" userId="b3810eef-27c0-4039-ba96-2f53ad0833fc" providerId="ADAL" clId="{18216C24-820F-46F1-89BB-B17C8E6018AB}" dt="2026-06-17T12:54:42.022" v="1" actId="18676"/>
          <pc:sldLayoutMkLst>
            <pc:docMk/>
            <pc:sldMasterMk cId="3226436917" sldId="2147483830"/>
            <pc:sldLayoutMk cId="2995314533" sldId="2147483841"/>
          </pc:sldLayoutMkLst>
        </pc:sldLayoutChg>
        <pc:sldLayoutChg chg="del">
          <pc:chgData name="Colby Pitts" userId="b3810eef-27c0-4039-ba96-2f53ad0833fc" providerId="ADAL" clId="{18216C24-820F-46F1-89BB-B17C8E6018AB}" dt="2026-06-17T12:54:42.022" v="1" actId="18676"/>
          <pc:sldLayoutMkLst>
            <pc:docMk/>
            <pc:sldMasterMk cId="3226436917" sldId="2147483830"/>
            <pc:sldLayoutMk cId="1057663145" sldId="2147483842"/>
          </pc:sldLayoutMkLst>
        </pc:sldLayoutChg>
        <pc:sldLayoutChg chg="del">
          <pc:chgData name="Colby Pitts" userId="b3810eef-27c0-4039-ba96-2f53ad0833fc" providerId="ADAL" clId="{18216C24-820F-46F1-89BB-B17C8E6018AB}" dt="2026-06-17T12:54:42.022" v="1" actId="18676"/>
          <pc:sldLayoutMkLst>
            <pc:docMk/>
            <pc:sldMasterMk cId="3226436917" sldId="2147483830"/>
            <pc:sldLayoutMk cId="2016244904" sldId="2147483843"/>
          </pc:sldLayoutMkLst>
        </pc:sldLayoutChg>
        <pc:sldLayoutChg chg="del">
          <pc:chgData name="Colby Pitts" userId="b3810eef-27c0-4039-ba96-2f53ad0833fc" providerId="ADAL" clId="{18216C24-820F-46F1-89BB-B17C8E6018AB}" dt="2026-06-17T12:54:42.022" v="1" actId="18676"/>
          <pc:sldLayoutMkLst>
            <pc:docMk/>
            <pc:sldMasterMk cId="3226436917" sldId="2147483830"/>
            <pc:sldLayoutMk cId="2825940845" sldId="2147483844"/>
          </pc:sldLayoutMkLst>
        </pc:sldLayoutChg>
        <pc:sldLayoutChg chg="del">
          <pc:chgData name="Colby Pitts" userId="b3810eef-27c0-4039-ba96-2f53ad0833fc" providerId="ADAL" clId="{18216C24-820F-46F1-89BB-B17C8E6018AB}" dt="2026-06-17T12:54:42.022" v="1" actId="18676"/>
          <pc:sldLayoutMkLst>
            <pc:docMk/>
            <pc:sldMasterMk cId="3226436917" sldId="2147483830"/>
            <pc:sldLayoutMk cId="798273312" sldId="2147483845"/>
          </pc:sldLayoutMkLst>
        </pc:sldLayoutChg>
        <pc:sldLayoutChg chg="del">
          <pc:chgData name="Colby Pitts" userId="b3810eef-27c0-4039-ba96-2f53ad0833fc" providerId="ADAL" clId="{18216C24-820F-46F1-89BB-B17C8E6018AB}" dt="2026-06-17T12:54:42.022" v="1" actId="18676"/>
          <pc:sldLayoutMkLst>
            <pc:docMk/>
            <pc:sldMasterMk cId="3226436917" sldId="2147483830"/>
            <pc:sldLayoutMk cId="2311647171" sldId="2147483846"/>
          </pc:sldLayoutMkLst>
        </pc:sldLayoutChg>
        <pc:sldLayoutChg chg="del">
          <pc:chgData name="Colby Pitts" userId="b3810eef-27c0-4039-ba96-2f53ad0833fc" providerId="ADAL" clId="{18216C24-820F-46F1-89BB-B17C8E6018AB}" dt="2026-06-17T12:54:42.022" v="1" actId="18676"/>
          <pc:sldLayoutMkLst>
            <pc:docMk/>
            <pc:sldMasterMk cId="3226436917" sldId="2147483830"/>
            <pc:sldLayoutMk cId="1654947292" sldId="2147483847"/>
          </pc:sldLayoutMkLst>
        </pc:sldLayoutChg>
        <pc:sldLayoutChg chg="del">
          <pc:chgData name="Colby Pitts" userId="b3810eef-27c0-4039-ba96-2f53ad0833fc" providerId="ADAL" clId="{18216C24-820F-46F1-89BB-B17C8E6018AB}" dt="2026-06-17T12:54:42.022" v="1" actId="18676"/>
          <pc:sldLayoutMkLst>
            <pc:docMk/>
            <pc:sldMasterMk cId="3226436917" sldId="2147483830"/>
            <pc:sldLayoutMk cId="3001964434" sldId="2147483848"/>
          </pc:sldLayoutMkLst>
        </pc:sldLayoutChg>
        <pc:sldLayoutChg chg="del">
          <pc:chgData name="Colby Pitts" userId="b3810eef-27c0-4039-ba96-2f53ad0833fc" providerId="ADAL" clId="{18216C24-820F-46F1-89BB-B17C8E6018AB}" dt="2026-06-17T12:54:42.022" v="1" actId="18676"/>
          <pc:sldLayoutMkLst>
            <pc:docMk/>
            <pc:sldMasterMk cId="3226436917" sldId="2147483830"/>
            <pc:sldLayoutMk cId="1794507211" sldId="2147483849"/>
          </pc:sldLayoutMkLst>
        </pc:sldLayoutChg>
        <pc:sldLayoutChg chg="del">
          <pc:chgData name="Colby Pitts" userId="b3810eef-27c0-4039-ba96-2f53ad0833fc" providerId="ADAL" clId="{18216C24-820F-46F1-89BB-B17C8E6018AB}" dt="2026-06-17T12:54:42.022" v="1" actId="18676"/>
          <pc:sldLayoutMkLst>
            <pc:docMk/>
            <pc:sldMasterMk cId="3226436917" sldId="2147483830"/>
            <pc:sldLayoutMk cId="2851685430" sldId="2147483850"/>
          </pc:sldLayoutMkLst>
        </pc:sldLayoutChg>
        <pc:sldLayoutChg chg="del">
          <pc:chgData name="Colby Pitts" userId="b3810eef-27c0-4039-ba96-2f53ad0833fc" providerId="ADAL" clId="{18216C24-820F-46F1-89BB-B17C8E6018AB}" dt="2026-06-17T12:54:42.022" v="1" actId="18676"/>
          <pc:sldLayoutMkLst>
            <pc:docMk/>
            <pc:sldMasterMk cId="3226436917" sldId="2147483830"/>
            <pc:sldLayoutMk cId="2357764581" sldId="2147483851"/>
          </pc:sldLayoutMkLst>
        </pc:sldLayoutChg>
        <pc:sldLayoutChg chg="del">
          <pc:chgData name="Colby Pitts" userId="b3810eef-27c0-4039-ba96-2f53ad0833fc" providerId="ADAL" clId="{18216C24-820F-46F1-89BB-B17C8E6018AB}" dt="2026-06-17T12:54:42.022" v="1" actId="18676"/>
          <pc:sldLayoutMkLst>
            <pc:docMk/>
            <pc:sldMasterMk cId="3226436917" sldId="2147483830"/>
            <pc:sldLayoutMk cId="2268079520" sldId="2147483852"/>
          </pc:sldLayoutMkLst>
        </pc:sldLayoutChg>
        <pc:sldLayoutChg chg="del">
          <pc:chgData name="Colby Pitts" userId="b3810eef-27c0-4039-ba96-2f53ad0833fc" providerId="ADAL" clId="{18216C24-820F-46F1-89BB-B17C8E6018AB}" dt="2026-06-17T12:54:42.022" v="1" actId="18676"/>
          <pc:sldLayoutMkLst>
            <pc:docMk/>
            <pc:sldMasterMk cId="3226436917" sldId="2147483830"/>
            <pc:sldLayoutMk cId="1569559270" sldId="2147483853"/>
          </pc:sldLayoutMkLst>
        </pc:sldLayoutChg>
        <pc:sldLayoutChg chg="del">
          <pc:chgData name="Colby Pitts" userId="b3810eef-27c0-4039-ba96-2f53ad0833fc" providerId="ADAL" clId="{18216C24-820F-46F1-89BB-B17C8E6018AB}" dt="2026-06-17T12:54:42.022" v="1" actId="18676"/>
          <pc:sldLayoutMkLst>
            <pc:docMk/>
            <pc:sldMasterMk cId="3226436917" sldId="2147483830"/>
            <pc:sldLayoutMk cId="3681558171" sldId="2147483854"/>
          </pc:sldLayoutMkLst>
        </pc:sldLayoutChg>
        <pc:sldLayoutChg chg="del">
          <pc:chgData name="Colby Pitts" userId="b3810eef-27c0-4039-ba96-2f53ad0833fc" providerId="ADAL" clId="{18216C24-820F-46F1-89BB-B17C8E6018AB}" dt="2026-06-17T12:54:42.022" v="1" actId="18676"/>
          <pc:sldLayoutMkLst>
            <pc:docMk/>
            <pc:sldMasterMk cId="3226436917" sldId="2147483830"/>
            <pc:sldLayoutMk cId="1267676800" sldId="2147483855"/>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Pre-Survey</c:v>
                </c:pt>
              </c:strCache>
            </c:strRef>
          </c:tx>
          <c:spPr>
            <a:solidFill>
              <a:schemeClr val="accent1"/>
            </a:solidFill>
            <a:ln>
              <a:noFill/>
            </a:ln>
            <a:effectLst/>
          </c:spPr>
          <c:invertIfNegative val="0"/>
          <c:dPt>
            <c:idx val="0"/>
            <c:invertIfNegative val="0"/>
            <c:bubble3D val="0"/>
            <c:spPr>
              <a:solidFill>
                <a:srgbClr val="006666"/>
              </a:solidFill>
              <a:ln>
                <a:noFill/>
              </a:ln>
              <a:effectLst/>
            </c:spPr>
            <c:extLst>
              <c:ext xmlns:c16="http://schemas.microsoft.com/office/drawing/2014/chart" uri="{C3380CC4-5D6E-409C-BE32-E72D297353CC}">
                <c16:uniqueId val="{00000001-C77C-4C28-9BC3-7F16465C6B94}"/>
              </c:ext>
            </c:extLst>
          </c:dPt>
          <c:dPt>
            <c:idx val="1"/>
            <c:invertIfNegative val="0"/>
            <c:bubble3D val="0"/>
            <c:spPr>
              <a:solidFill>
                <a:schemeClr val="accent1"/>
              </a:solidFill>
              <a:ln>
                <a:solidFill>
                  <a:srgbClr val="006666"/>
                </a:solidFill>
              </a:ln>
              <a:effectLst/>
            </c:spPr>
            <c:extLst>
              <c:ext xmlns:c16="http://schemas.microsoft.com/office/drawing/2014/chart" uri="{C3380CC4-5D6E-409C-BE32-E72D297353CC}">
                <c16:uniqueId val="{00000003-C77C-4C28-9BC3-7F16465C6B94}"/>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Yes</c:v>
                </c:pt>
                <c:pt idx="1">
                  <c:v>No</c:v>
                </c:pt>
                <c:pt idx="2">
                  <c:v>I am unsure</c:v>
                </c:pt>
              </c:strCache>
            </c:strRef>
          </c:cat>
          <c:val>
            <c:numRef>
              <c:f>Sheet1!$B$2:$B$4</c:f>
              <c:numCache>
                <c:formatCode>General</c:formatCode>
                <c:ptCount val="3"/>
                <c:pt idx="0">
                  <c:v>220</c:v>
                </c:pt>
                <c:pt idx="1">
                  <c:v>1</c:v>
                </c:pt>
                <c:pt idx="2">
                  <c:v>2</c:v>
                </c:pt>
              </c:numCache>
            </c:numRef>
          </c:val>
          <c:extLst>
            <c:ext xmlns:c16="http://schemas.microsoft.com/office/drawing/2014/chart" uri="{C3380CC4-5D6E-409C-BE32-E72D297353CC}">
              <c16:uniqueId val="{00000004-C77C-4C28-9BC3-7F16465C6B94}"/>
            </c:ext>
          </c:extLst>
        </c:ser>
        <c:ser>
          <c:idx val="1"/>
          <c:order val="1"/>
          <c:tx>
            <c:strRef>
              <c:f>Sheet1!$C$1</c:f>
              <c:strCache>
                <c:ptCount val="1"/>
                <c:pt idx="0">
                  <c:v>Post-Survey</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Yes</c:v>
                </c:pt>
                <c:pt idx="1">
                  <c:v>No</c:v>
                </c:pt>
                <c:pt idx="2">
                  <c:v>I am unsure</c:v>
                </c:pt>
              </c:strCache>
            </c:strRef>
          </c:cat>
          <c:val>
            <c:numRef>
              <c:f>Sheet1!$C$2:$C$4</c:f>
              <c:numCache>
                <c:formatCode>General</c:formatCode>
                <c:ptCount val="3"/>
                <c:pt idx="0">
                  <c:v>61</c:v>
                </c:pt>
                <c:pt idx="1">
                  <c:v>0</c:v>
                </c:pt>
                <c:pt idx="2">
                  <c:v>1</c:v>
                </c:pt>
              </c:numCache>
            </c:numRef>
          </c:val>
          <c:extLst>
            <c:ext xmlns:c16="http://schemas.microsoft.com/office/drawing/2014/chart" uri="{C3380CC4-5D6E-409C-BE32-E72D297353CC}">
              <c16:uniqueId val="{00000005-C77C-4C28-9BC3-7F16465C6B94}"/>
            </c:ext>
          </c:extLst>
        </c:ser>
        <c:dLbls>
          <c:showLegendKey val="0"/>
          <c:showVal val="0"/>
          <c:showCatName val="0"/>
          <c:showSerName val="0"/>
          <c:showPercent val="0"/>
          <c:showBubbleSize val="0"/>
        </c:dLbls>
        <c:gapWidth val="219"/>
        <c:overlap val="-27"/>
        <c:axId val="1604422256"/>
        <c:axId val="1604430416"/>
      </c:barChart>
      <c:catAx>
        <c:axId val="1604422256"/>
        <c:scaling>
          <c:orientation val="minMax"/>
        </c:scaling>
        <c:delete val="0"/>
        <c:axPos val="b"/>
        <c:numFmt formatCode="General" sourceLinked="1"/>
        <c:majorTickMark val="none"/>
        <c:minorTickMark val="none"/>
        <c:tickLblPos val="nextTo"/>
        <c:spPr>
          <a:noFill/>
          <a:ln w="9525" cap="flat" cmpd="sng" algn="ctr">
            <a:solidFill>
              <a:srgbClr val="006666"/>
            </a:solidFill>
            <a:round/>
          </a:ln>
          <a:effectLst/>
        </c:spPr>
        <c:txPr>
          <a:bodyPr rot="-60000000" spcFirstLastPara="1" vertOverflow="ellipsis" vert="horz" wrap="square" anchor="ctr" anchorCtr="1"/>
          <a:lstStyle/>
          <a:p>
            <a:pPr>
              <a:defRPr sz="1197" b="0" i="0" u="none" strike="noStrike" kern="1200" baseline="0">
                <a:solidFill>
                  <a:srgbClr val="006666"/>
                </a:solidFill>
                <a:latin typeface="+mn-lt"/>
                <a:ea typeface="+mn-ea"/>
                <a:cs typeface="+mn-cs"/>
              </a:defRPr>
            </a:pPr>
            <a:endParaRPr lang="en-US"/>
          </a:p>
        </c:txPr>
        <c:crossAx val="1604430416"/>
        <c:crosses val="autoZero"/>
        <c:auto val="1"/>
        <c:lblAlgn val="ctr"/>
        <c:lblOffset val="100"/>
        <c:noMultiLvlLbl val="0"/>
      </c:catAx>
      <c:valAx>
        <c:axId val="16044304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044222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rgbClr val="006666"/>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Post-Survey</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No change</c:v>
                </c:pt>
                <c:pt idx="1">
                  <c:v>A slight increase</c:v>
                </c:pt>
                <c:pt idx="2">
                  <c:v>A moderate increase</c:v>
                </c:pt>
                <c:pt idx="3">
                  <c:v>A substantial increase</c:v>
                </c:pt>
                <c:pt idx="4">
                  <c:v>An extreme increase</c:v>
                </c:pt>
              </c:strCache>
            </c:strRef>
          </c:cat>
          <c:val>
            <c:numRef>
              <c:f>Sheet1!$B$2:$B$6</c:f>
              <c:numCache>
                <c:formatCode>0%</c:formatCode>
                <c:ptCount val="5"/>
                <c:pt idx="0">
                  <c:v>0.5</c:v>
                </c:pt>
                <c:pt idx="1">
                  <c:v>7.0000000000000007E-2</c:v>
                </c:pt>
                <c:pt idx="2">
                  <c:v>0.23</c:v>
                </c:pt>
                <c:pt idx="3">
                  <c:v>0.14000000000000001</c:v>
                </c:pt>
                <c:pt idx="4">
                  <c:v>0.05</c:v>
                </c:pt>
              </c:numCache>
            </c:numRef>
          </c:val>
          <c:extLst>
            <c:ext xmlns:c16="http://schemas.microsoft.com/office/drawing/2014/chart" uri="{C3380CC4-5D6E-409C-BE32-E72D297353CC}">
              <c16:uniqueId val="{00000000-E404-43D3-9977-98A67B10557C}"/>
            </c:ext>
          </c:extLst>
        </c:ser>
        <c:dLbls>
          <c:showLegendKey val="0"/>
          <c:showVal val="0"/>
          <c:showCatName val="0"/>
          <c:showSerName val="0"/>
          <c:showPercent val="0"/>
          <c:showBubbleSize val="0"/>
        </c:dLbls>
        <c:gapWidth val="219"/>
        <c:axId val="1604422256"/>
        <c:axId val="1604430416"/>
      </c:barChart>
      <c:catAx>
        <c:axId val="16044222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rgbClr val="006666"/>
                </a:solidFill>
                <a:latin typeface="+mn-lt"/>
                <a:ea typeface="+mn-ea"/>
                <a:cs typeface="+mn-cs"/>
              </a:defRPr>
            </a:pPr>
            <a:endParaRPr lang="en-US"/>
          </a:p>
        </c:txPr>
        <c:crossAx val="1604430416"/>
        <c:crosses val="autoZero"/>
        <c:auto val="1"/>
        <c:lblAlgn val="ctr"/>
        <c:lblOffset val="100"/>
        <c:noMultiLvlLbl val="0"/>
      </c:catAx>
      <c:valAx>
        <c:axId val="1604430416"/>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006666"/>
                </a:solidFill>
                <a:latin typeface="+mn-lt"/>
                <a:ea typeface="+mn-ea"/>
                <a:cs typeface="+mn-cs"/>
              </a:defRPr>
            </a:pPr>
            <a:endParaRPr lang="en-US"/>
          </a:p>
        </c:txPr>
        <c:crossAx val="16044222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rgbClr val="006666"/>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Post-Survey</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I adjust my irrigation controller much less often</c:v>
                </c:pt>
                <c:pt idx="1">
                  <c:v>I adjust my irrigation controller somewhat less often</c:v>
                </c:pt>
                <c:pt idx="2">
                  <c:v>No change in adjustment</c:v>
                </c:pt>
                <c:pt idx="3">
                  <c:v>I adjust my irrigation controller somewhat more often</c:v>
                </c:pt>
                <c:pt idx="4">
                  <c:v>I adjust my irrigation controller much more often</c:v>
                </c:pt>
              </c:strCache>
            </c:strRef>
          </c:cat>
          <c:val>
            <c:numRef>
              <c:f>Sheet1!$B$2:$B$6</c:f>
              <c:numCache>
                <c:formatCode>0%</c:formatCode>
                <c:ptCount val="5"/>
                <c:pt idx="0">
                  <c:v>0.06</c:v>
                </c:pt>
                <c:pt idx="1">
                  <c:v>0.02</c:v>
                </c:pt>
                <c:pt idx="2">
                  <c:v>0.6</c:v>
                </c:pt>
                <c:pt idx="3">
                  <c:v>0.19</c:v>
                </c:pt>
                <c:pt idx="4">
                  <c:v>0.15</c:v>
                </c:pt>
              </c:numCache>
            </c:numRef>
          </c:val>
          <c:extLst>
            <c:ext xmlns:c16="http://schemas.microsoft.com/office/drawing/2014/chart" uri="{C3380CC4-5D6E-409C-BE32-E72D297353CC}">
              <c16:uniqueId val="{00000000-50E6-4741-B326-5C8C73F0B8C6}"/>
            </c:ext>
          </c:extLst>
        </c:ser>
        <c:dLbls>
          <c:showLegendKey val="0"/>
          <c:showVal val="0"/>
          <c:showCatName val="0"/>
          <c:showSerName val="0"/>
          <c:showPercent val="0"/>
          <c:showBubbleSize val="0"/>
        </c:dLbls>
        <c:gapWidth val="219"/>
        <c:axId val="1604422256"/>
        <c:axId val="1604430416"/>
      </c:barChart>
      <c:catAx>
        <c:axId val="16044222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rgbClr val="006666"/>
                </a:solidFill>
                <a:latin typeface="+mn-lt"/>
                <a:ea typeface="+mn-ea"/>
                <a:cs typeface="+mn-cs"/>
              </a:defRPr>
            </a:pPr>
            <a:endParaRPr lang="en-US"/>
          </a:p>
        </c:txPr>
        <c:crossAx val="1604430416"/>
        <c:crosses val="autoZero"/>
        <c:auto val="1"/>
        <c:lblAlgn val="ctr"/>
        <c:lblOffset val="100"/>
        <c:noMultiLvlLbl val="0"/>
      </c:catAx>
      <c:valAx>
        <c:axId val="1604430416"/>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006666"/>
                </a:solidFill>
                <a:latin typeface="+mn-lt"/>
                <a:ea typeface="+mn-ea"/>
                <a:cs typeface="+mn-cs"/>
              </a:defRPr>
            </a:pPr>
            <a:endParaRPr lang="en-US"/>
          </a:p>
        </c:txPr>
        <c:crossAx val="16044222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rgbClr val="006666"/>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Pre-Survey</c:v>
                </c:pt>
              </c:strCache>
            </c:strRef>
          </c:tx>
          <c:spPr>
            <a:solidFill>
              <a:srgbClr val="006666"/>
            </a:solidFill>
            <a:ln>
              <a:noFill/>
            </a:ln>
            <a:effectLst/>
          </c:spPr>
          <c:invertIfNegative val="0"/>
          <c:dPt>
            <c:idx val="0"/>
            <c:invertIfNegative val="0"/>
            <c:bubble3D val="0"/>
            <c:spPr>
              <a:solidFill>
                <a:srgbClr val="006666"/>
              </a:solidFill>
              <a:ln>
                <a:noFill/>
              </a:ln>
              <a:effectLst/>
            </c:spPr>
            <c:extLst>
              <c:ext xmlns:c16="http://schemas.microsoft.com/office/drawing/2014/chart" uri="{C3380CC4-5D6E-409C-BE32-E72D297353CC}">
                <c16:uniqueId val="{00000001-8D56-419D-AB3B-885486DA89AE}"/>
              </c:ext>
            </c:extLst>
          </c:dPt>
          <c:dPt>
            <c:idx val="1"/>
            <c:invertIfNegative val="0"/>
            <c:bubble3D val="0"/>
            <c:spPr>
              <a:solidFill>
                <a:srgbClr val="006666"/>
              </a:solidFill>
              <a:ln>
                <a:solidFill>
                  <a:srgbClr val="006666"/>
                </a:solidFill>
              </a:ln>
              <a:effectLst/>
            </c:spPr>
            <c:extLst>
              <c:ext xmlns:c16="http://schemas.microsoft.com/office/drawing/2014/chart" uri="{C3380CC4-5D6E-409C-BE32-E72D297353CC}">
                <c16:uniqueId val="{00000003-8D56-419D-AB3B-885486DA89AE}"/>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6666"/>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Not important to me</c:v>
                </c:pt>
                <c:pt idx="1">
                  <c:v>I'm considering this</c:v>
                </c:pt>
                <c:pt idx="2">
                  <c:v>I'm doing this occasionally</c:v>
                </c:pt>
                <c:pt idx="3">
                  <c:v>I am doing this regularly</c:v>
                </c:pt>
              </c:strCache>
            </c:strRef>
          </c:cat>
          <c:val>
            <c:numRef>
              <c:f>Sheet1!$B$2:$B$5</c:f>
              <c:numCache>
                <c:formatCode>0%</c:formatCode>
                <c:ptCount val="4"/>
                <c:pt idx="0">
                  <c:v>0.04</c:v>
                </c:pt>
                <c:pt idx="1">
                  <c:v>0.05</c:v>
                </c:pt>
                <c:pt idx="2">
                  <c:v>0.1</c:v>
                </c:pt>
                <c:pt idx="3">
                  <c:v>0.81</c:v>
                </c:pt>
              </c:numCache>
            </c:numRef>
          </c:val>
          <c:extLst>
            <c:ext xmlns:c16="http://schemas.microsoft.com/office/drawing/2014/chart" uri="{C3380CC4-5D6E-409C-BE32-E72D297353CC}">
              <c16:uniqueId val="{00000004-8D56-419D-AB3B-885486DA89AE}"/>
            </c:ext>
          </c:extLst>
        </c:ser>
        <c:ser>
          <c:idx val="1"/>
          <c:order val="1"/>
          <c:tx>
            <c:strRef>
              <c:f>Sheet1!$C$1</c:f>
              <c:strCache>
                <c:ptCount val="1"/>
                <c:pt idx="0">
                  <c:v>Post-Survey</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Not important to me</c:v>
                </c:pt>
                <c:pt idx="1">
                  <c:v>I'm considering this</c:v>
                </c:pt>
                <c:pt idx="2">
                  <c:v>I'm doing this occasionally</c:v>
                </c:pt>
                <c:pt idx="3">
                  <c:v>I am doing this regularly</c:v>
                </c:pt>
              </c:strCache>
            </c:strRef>
          </c:cat>
          <c:val>
            <c:numRef>
              <c:f>Sheet1!$C$2:$C$5</c:f>
              <c:numCache>
                <c:formatCode>0%</c:formatCode>
                <c:ptCount val="4"/>
                <c:pt idx="0">
                  <c:v>0.02</c:v>
                </c:pt>
                <c:pt idx="1">
                  <c:v>0.02</c:v>
                </c:pt>
                <c:pt idx="2">
                  <c:v>0.15</c:v>
                </c:pt>
                <c:pt idx="3">
                  <c:v>0.81</c:v>
                </c:pt>
              </c:numCache>
            </c:numRef>
          </c:val>
          <c:extLst>
            <c:ext xmlns:c16="http://schemas.microsoft.com/office/drawing/2014/chart" uri="{C3380CC4-5D6E-409C-BE32-E72D297353CC}">
              <c16:uniqueId val="{00000005-8D56-419D-AB3B-885486DA89AE}"/>
            </c:ext>
          </c:extLst>
        </c:ser>
        <c:dLbls>
          <c:showLegendKey val="0"/>
          <c:showVal val="0"/>
          <c:showCatName val="0"/>
          <c:showSerName val="0"/>
          <c:showPercent val="0"/>
          <c:showBubbleSize val="0"/>
        </c:dLbls>
        <c:gapWidth val="219"/>
        <c:axId val="1604422256"/>
        <c:axId val="1604430416"/>
      </c:barChart>
      <c:catAx>
        <c:axId val="16044222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rgbClr val="006666"/>
                </a:solidFill>
                <a:latin typeface="+mn-lt"/>
                <a:ea typeface="+mn-ea"/>
                <a:cs typeface="+mn-cs"/>
              </a:defRPr>
            </a:pPr>
            <a:endParaRPr lang="en-US"/>
          </a:p>
        </c:txPr>
        <c:crossAx val="1604430416"/>
        <c:crosses val="autoZero"/>
        <c:auto val="1"/>
        <c:lblAlgn val="ctr"/>
        <c:lblOffset val="100"/>
        <c:noMultiLvlLbl val="0"/>
      </c:catAx>
      <c:valAx>
        <c:axId val="1604430416"/>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006666"/>
                </a:solidFill>
                <a:latin typeface="+mn-lt"/>
                <a:ea typeface="+mn-ea"/>
                <a:cs typeface="+mn-cs"/>
              </a:defRPr>
            </a:pPr>
            <a:endParaRPr lang="en-US"/>
          </a:p>
        </c:txPr>
        <c:crossAx val="16044222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rgbClr val="006666"/>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Pre-Survey</c:v>
                </c:pt>
              </c:strCache>
            </c:strRef>
          </c:tx>
          <c:spPr>
            <a:solidFill>
              <a:srgbClr val="006666"/>
            </a:solidFill>
            <a:ln>
              <a:noFill/>
            </a:ln>
            <a:effectLst/>
          </c:spPr>
          <c:invertIfNegative val="0"/>
          <c:dPt>
            <c:idx val="0"/>
            <c:invertIfNegative val="0"/>
            <c:bubble3D val="0"/>
            <c:spPr>
              <a:solidFill>
                <a:srgbClr val="006666"/>
              </a:solidFill>
              <a:ln>
                <a:noFill/>
              </a:ln>
              <a:effectLst/>
            </c:spPr>
            <c:extLst>
              <c:ext xmlns:c16="http://schemas.microsoft.com/office/drawing/2014/chart" uri="{C3380CC4-5D6E-409C-BE32-E72D297353CC}">
                <c16:uniqueId val="{00000001-E98C-42EB-BD11-55133404BED9}"/>
              </c:ext>
            </c:extLst>
          </c:dPt>
          <c:dPt>
            <c:idx val="1"/>
            <c:invertIfNegative val="0"/>
            <c:bubble3D val="0"/>
            <c:spPr>
              <a:solidFill>
                <a:srgbClr val="006666"/>
              </a:solidFill>
              <a:ln>
                <a:solidFill>
                  <a:srgbClr val="006666"/>
                </a:solidFill>
              </a:ln>
              <a:effectLst/>
            </c:spPr>
            <c:extLst>
              <c:ext xmlns:c16="http://schemas.microsoft.com/office/drawing/2014/chart" uri="{C3380CC4-5D6E-409C-BE32-E72D297353CC}">
                <c16:uniqueId val="{00000003-E98C-42EB-BD11-55133404BED9}"/>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6666"/>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Not important to me</c:v>
                </c:pt>
                <c:pt idx="1">
                  <c:v>I'm considering this</c:v>
                </c:pt>
                <c:pt idx="2">
                  <c:v>I'm doing this occasionally</c:v>
                </c:pt>
                <c:pt idx="3">
                  <c:v>I am doing this regularly</c:v>
                </c:pt>
              </c:strCache>
            </c:strRef>
          </c:cat>
          <c:val>
            <c:numRef>
              <c:f>Sheet1!$B$2:$B$5</c:f>
              <c:numCache>
                <c:formatCode>0%</c:formatCode>
                <c:ptCount val="4"/>
                <c:pt idx="0">
                  <c:v>0.08</c:v>
                </c:pt>
                <c:pt idx="1">
                  <c:v>7.0000000000000007E-2</c:v>
                </c:pt>
                <c:pt idx="2">
                  <c:v>0.1</c:v>
                </c:pt>
                <c:pt idx="3">
                  <c:v>0.76</c:v>
                </c:pt>
              </c:numCache>
            </c:numRef>
          </c:val>
          <c:extLst>
            <c:ext xmlns:c16="http://schemas.microsoft.com/office/drawing/2014/chart" uri="{C3380CC4-5D6E-409C-BE32-E72D297353CC}">
              <c16:uniqueId val="{00000004-E98C-42EB-BD11-55133404BED9}"/>
            </c:ext>
          </c:extLst>
        </c:ser>
        <c:ser>
          <c:idx val="1"/>
          <c:order val="1"/>
          <c:tx>
            <c:strRef>
              <c:f>Sheet1!$C$1</c:f>
              <c:strCache>
                <c:ptCount val="1"/>
                <c:pt idx="0">
                  <c:v>Post-Survey</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Not important to me</c:v>
                </c:pt>
                <c:pt idx="1">
                  <c:v>I'm considering this</c:v>
                </c:pt>
                <c:pt idx="2">
                  <c:v>I'm doing this occasionally</c:v>
                </c:pt>
                <c:pt idx="3">
                  <c:v>I am doing this regularly</c:v>
                </c:pt>
              </c:strCache>
            </c:strRef>
          </c:cat>
          <c:val>
            <c:numRef>
              <c:f>Sheet1!$C$2:$C$5</c:f>
              <c:numCache>
                <c:formatCode>0%</c:formatCode>
                <c:ptCount val="4"/>
                <c:pt idx="0">
                  <c:v>0.02</c:v>
                </c:pt>
                <c:pt idx="1">
                  <c:v>0.04</c:v>
                </c:pt>
                <c:pt idx="2">
                  <c:v>0.19</c:v>
                </c:pt>
                <c:pt idx="3">
                  <c:v>0.73</c:v>
                </c:pt>
              </c:numCache>
            </c:numRef>
          </c:val>
          <c:extLst>
            <c:ext xmlns:c16="http://schemas.microsoft.com/office/drawing/2014/chart" uri="{C3380CC4-5D6E-409C-BE32-E72D297353CC}">
              <c16:uniqueId val="{00000005-E98C-42EB-BD11-55133404BED9}"/>
            </c:ext>
          </c:extLst>
        </c:ser>
        <c:dLbls>
          <c:showLegendKey val="0"/>
          <c:showVal val="0"/>
          <c:showCatName val="0"/>
          <c:showSerName val="0"/>
          <c:showPercent val="0"/>
          <c:showBubbleSize val="0"/>
        </c:dLbls>
        <c:gapWidth val="219"/>
        <c:axId val="1604422256"/>
        <c:axId val="1604430416"/>
      </c:barChart>
      <c:catAx>
        <c:axId val="16044222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rgbClr val="006666"/>
                </a:solidFill>
                <a:latin typeface="+mn-lt"/>
                <a:ea typeface="+mn-ea"/>
                <a:cs typeface="+mn-cs"/>
              </a:defRPr>
            </a:pPr>
            <a:endParaRPr lang="en-US"/>
          </a:p>
        </c:txPr>
        <c:crossAx val="1604430416"/>
        <c:crosses val="autoZero"/>
        <c:auto val="1"/>
        <c:lblAlgn val="ctr"/>
        <c:lblOffset val="100"/>
        <c:noMultiLvlLbl val="0"/>
      </c:catAx>
      <c:valAx>
        <c:axId val="1604430416"/>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006666"/>
                </a:solidFill>
                <a:latin typeface="+mn-lt"/>
                <a:ea typeface="+mn-ea"/>
                <a:cs typeface="+mn-cs"/>
              </a:defRPr>
            </a:pPr>
            <a:endParaRPr lang="en-US"/>
          </a:p>
        </c:txPr>
        <c:crossAx val="16044222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rgbClr val="006666"/>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Pre-Survey</c:v>
                </c:pt>
              </c:strCache>
            </c:strRef>
          </c:tx>
          <c:spPr>
            <a:solidFill>
              <a:srgbClr val="006666"/>
            </a:solidFill>
            <a:ln>
              <a:noFill/>
            </a:ln>
            <a:effectLst/>
          </c:spPr>
          <c:invertIfNegative val="0"/>
          <c:dPt>
            <c:idx val="0"/>
            <c:invertIfNegative val="0"/>
            <c:bubble3D val="0"/>
            <c:spPr>
              <a:solidFill>
                <a:srgbClr val="006666"/>
              </a:solidFill>
              <a:ln>
                <a:noFill/>
              </a:ln>
              <a:effectLst/>
            </c:spPr>
            <c:extLst>
              <c:ext xmlns:c16="http://schemas.microsoft.com/office/drawing/2014/chart" uri="{C3380CC4-5D6E-409C-BE32-E72D297353CC}">
                <c16:uniqueId val="{00000001-CB4C-4471-B0E6-901FC0F80B37}"/>
              </c:ext>
            </c:extLst>
          </c:dPt>
          <c:dPt>
            <c:idx val="1"/>
            <c:invertIfNegative val="0"/>
            <c:bubble3D val="0"/>
            <c:spPr>
              <a:solidFill>
                <a:srgbClr val="006666"/>
              </a:solidFill>
              <a:ln>
                <a:solidFill>
                  <a:srgbClr val="006666"/>
                </a:solidFill>
              </a:ln>
              <a:effectLst/>
            </c:spPr>
            <c:extLst>
              <c:ext xmlns:c16="http://schemas.microsoft.com/office/drawing/2014/chart" uri="{C3380CC4-5D6E-409C-BE32-E72D297353CC}">
                <c16:uniqueId val="{00000003-CB4C-4471-B0E6-901FC0F80B37}"/>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6666"/>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Not important to me</c:v>
                </c:pt>
                <c:pt idx="1">
                  <c:v>I'm considering this</c:v>
                </c:pt>
                <c:pt idx="2">
                  <c:v>I'm doing this occasionally</c:v>
                </c:pt>
                <c:pt idx="3">
                  <c:v>I am doing this regularly</c:v>
                </c:pt>
              </c:strCache>
            </c:strRef>
          </c:cat>
          <c:val>
            <c:numRef>
              <c:f>Sheet1!$B$2:$B$5</c:f>
              <c:numCache>
                <c:formatCode>0%</c:formatCode>
                <c:ptCount val="4"/>
                <c:pt idx="0">
                  <c:v>0.09</c:v>
                </c:pt>
                <c:pt idx="1">
                  <c:v>0.11</c:v>
                </c:pt>
                <c:pt idx="2">
                  <c:v>0.14000000000000001</c:v>
                </c:pt>
                <c:pt idx="3">
                  <c:v>0.66</c:v>
                </c:pt>
              </c:numCache>
            </c:numRef>
          </c:val>
          <c:extLst>
            <c:ext xmlns:c16="http://schemas.microsoft.com/office/drawing/2014/chart" uri="{C3380CC4-5D6E-409C-BE32-E72D297353CC}">
              <c16:uniqueId val="{00000004-CB4C-4471-B0E6-901FC0F80B37}"/>
            </c:ext>
          </c:extLst>
        </c:ser>
        <c:ser>
          <c:idx val="1"/>
          <c:order val="1"/>
          <c:tx>
            <c:strRef>
              <c:f>Sheet1!$C$1</c:f>
              <c:strCache>
                <c:ptCount val="1"/>
                <c:pt idx="0">
                  <c:v>Post-Survey</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Not important to me</c:v>
                </c:pt>
                <c:pt idx="1">
                  <c:v>I'm considering this</c:v>
                </c:pt>
                <c:pt idx="2">
                  <c:v>I'm doing this occasionally</c:v>
                </c:pt>
                <c:pt idx="3">
                  <c:v>I am doing this regularly</c:v>
                </c:pt>
              </c:strCache>
            </c:strRef>
          </c:cat>
          <c:val>
            <c:numRef>
              <c:f>Sheet1!$C$2:$C$5</c:f>
              <c:numCache>
                <c:formatCode>0%</c:formatCode>
                <c:ptCount val="4"/>
                <c:pt idx="0">
                  <c:v>7.0000000000000007E-2</c:v>
                </c:pt>
                <c:pt idx="1">
                  <c:v>0.08</c:v>
                </c:pt>
                <c:pt idx="2">
                  <c:v>0.1</c:v>
                </c:pt>
                <c:pt idx="3">
                  <c:v>0.75</c:v>
                </c:pt>
              </c:numCache>
            </c:numRef>
          </c:val>
          <c:extLst>
            <c:ext xmlns:c16="http://schemas.microsoft.com/office/drawing/2014/chart" uri="{C3380CC4-5D6E-409C-BE32-E72D297353CC}">
              <c16:uniqueId val="{00000005-CB4C-4471-B0E6-901FC0F80B37}"/>
            </c:ext>
          </c:extLst>
        </c:ser>
        <c:dLbls>
          <c:showLegendKey val="0"/>
          <c:showVal val="0"/>
          <c:showCatName val="0"/>
          <c:showSerName val="0"/>
          <c:showPercent val="0"/>
          <c:showBubbleSize val="0"/>
        </c:dLbls>
        <c:gapWidth val="219"/>
        <c:axId val="1604422256"/>
        <c:axId val="1604430416"/>
      </c:barChart>
      <c:catAx>
        <c:axId val="16044222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rgbClr val="006666"/>
                </a:solidFill>
                <a:latin typeface="+mn-lt"/>
                <a:ea typeface="+mn-ea"/>
                <a:cs typeface="+mn-cs"/>
              </a:defRPr>
            </a:pPr>
            <a:endParaRPr lang="en-US"/>
          </a:p>
        </c:txPr>
        <c:crossAx val="1604430416"/>
        <c:crosses val="autoZero"/>
        <c:auto val="1"/>
        <c:lblAlgn val="ctr"/>
        <c:lblOffset val="100"/>
        <c:noMultiLvlLbl val="0"/>
      </c:catAx>
      <c:valAx>
        <c:axId val="1604430416"/>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006666"/>
                </a:solidFill>
                <a:latin typeface="+mn-lt"/>
                <a:ea typeface="+mn-ea"/>
                <a:cs typeface="+mn-cs"/>
              </a:defRPr>
            </a:pPr>
            <a:endParaRPr lang="en-US"/>
          </a:p>
        </c:txPr>
        <c:crossAx val="16044222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rgbClr val="006666"/>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Pre-Survey</c:v>
                </c:pt>
              </c:strCache>
            </c:strRef>
          </c:tx>
          <c:spPr>
            <a:solidFill>
              <a:srgbClr val="006666"/>
            </a:solidFill>
            <a:ln>
              <a:noFill/>
            </a:ln>
            <a:effectLst/>
          </c:spPr>
          <c:invertIfNegative val="0"/>
          <c:dPt>
            <c:idx val="0"/>
            <c:invertIfNegative val="0"/>
            <c:bubble3D val="0"/>
            <c:spPr>
              <a:solidFill>
                <a:srgbClr val="006666"/>
              </a:solidFill>
              <a:ln>
                <a:noFill/>
              </a:ln>
              <a:effectLst/>
            </c:spPr>
            <c:extLst>
              <c:ext xmlns:c16="http://schemas.microsoft.com/office/drawing/2014/chart" uri="{C3380CC4-5D6E-409C-BE32-E72D297353CC}">
                <c16:uniqueId val="{00000001-F969-4B28-AAB5-A02B46E657E0}"/>
              </c:ext>
            </c:extLst>
          </c:dPt>
          <c:dPt>
            <c:idx val="1"/>
            <c:invertIfNegative val="0"/>
            <c:bubble3D val="0"/>
            <c:spPr>
              <a:solidFill>
                <a:srgbClr val="006666"/>
              </a:solidFill>
              <a:ln>
                <a:solidFill>
                  <a:srgbClr val="006666"/>
                </a:solidFill>
              </a:ln>
              <a:effectLst/>
            </c:spPr>
            <c:extLst>
              <c:ext xmlns:c16="http://schemas.microsoft.com/office/drawing/2014/chart" uri="{C3380CC4-5D6E-409C-BE32-E72D297353CC}">
                <c16:uniqueId val="{00000003-F969-4B28-AAB5-A02B46E657E0}"/>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6666"/>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Strongly disagree</c:v>
                </c:pt>
                <c:pt idx="1">
                  <c:v>Disagree</c:v>
                </c:pt>
                <c:pt idx="2">
                  <c:v>Neither agree nor disagree</c:v>
                </c:pt>
                <c:pt idx="3">
                  <c:v>Agree</c:v>
                </c:pt>
                <c:pt idx="4">
                  <c:v>Strongly agree</c:v>
                </c:pt>
              </c:strCache>
            </c:strRef>
          </c:cat>
          <c:val>
            <c:numRef>
              <c:f>Sheet1!$B$2:$B$6</c:f>
              <c:numCache>
                <c:formatCode>0%</c:formatCode>
                <c:ptCount val="5"/>
                <c:pt idx="0">
                  <c:v>0.01</c:v>
                </c:pt>
                <c:pt idx="1">
                  <c:v>0.04</c:v>
                </c:pt>
                <c:pt idx="2">
                  <c:v>0.14000000000000001</c:v>
                </c:pt>
                <c:pt idx="3">
                  <c:v>0.27</c:v>
                </c:pt>
                <c:pt idx="4">
                  <c:v>0.53</c:v>
                </c:pt>
              </c:numCache>
            </c:numRef>
          </c:val>
          <c:extLst>
            <c:ext xmlns:c16="http://schemas.microsoft.com/office/drawing/2014/chart" uri="{C3380CC4-5D6E-409C-BE32-E72D297353CC}">
              <c16:uniqueId val="{00000004-F969-4B28-AAB5-A02B46E657E0}"/>
            </c:ext>
          </c:extLst>
        </c:ser>
        <c:ser>
          <c:idx val="1"/>
          <c:order val="1"/>
          <c:tx>
            <c:strRef>
              <c:f>Sheet1!$C$1</c:f>
              <c:strCache>
                <c:ptCount val="1"/>
                <c:pt idx="0">
                  <c:v>Post-Survey</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Strongly disagree</c:v>
                </c:pt>
                <c:pt idx="1">
                  <c:v>Disagree</c:v>
                </c:pt>
                <c:pt idx="2">
                  <c:v>Neither agree nor disagree</c:v>
                </c:pt>
                <c:pt idx="3">
                  <c:v>Agree</c:v>
                </c:pt>
                <c:pt idx="4">
                  <c:v>Strongly agree</c:v>
                </c:pt>
              </c:strCache>
            </c:strRef>
          </c:cat>
          <c:val>
            <c:numRef>
              <c:f>Sheet1!$C$2:$C$6</c:f>
              <c:numCache>
                <c:formatCode>0%</c:formatCode>
                <c:ptCount val="5"/>
                <c:pt idx="0">
                  <c:v>0.02</c:v>
                </c:pt>
                <c:pt idx="1">
                  <c:v>0</c:v>
                </c:pt>
                <c:pt idx="2">
                  <c:v>0.13</c:v>
                </c:pt>
                <c:pt idx="3">
                  <c:v>0.23</c:v>
                </c:pt>
                <c:pt idx="4">
                  <c:v>0.62</c:v>
                </c:pt>
              </c:numCache>
            </c:numRef>
          </c:val>
          <c:extLst>
            <c:ext xmlns:c16="http://schemas.microsoft.com/office/drawing/2014/chart" uri="{C3380CC4-5D6E-409C-BE32-E72D297353CC}">
              <c16:uniqueId val="{00000005-F969-4B28-AAB5-A02B46E657E0}"/>
            </c:ext>
          </c:extLst>
        </c:ser>
        <c:dLbls>
          <c:showLegendKey val="0"/>
          <c:showVal val="0"/>
          <c:showCatName val="0"/>
          <c:showSerName val="0"/>
          <c:showPercent val="0"/>
          <c:showBubbleSize val="0"/>
        </c:dLbls>
        <c:gapWidth val="219"/>
        <c:axId val="1604422256"/>
        <c:axId val="1604430416"/>
      </c:barChart>
      <c:catAx>
        <c:axId val="16044222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rgbClr val="006666"/>
                </a:solidFill>
                <a:latin typeface="+mn-lt"/>
                <a:ea typeface="+mn-ea"/>
                <a:cs typeface="+mn-cs"/>
              </a:defRPr>
            </a:pPr>
            <a:endParaRPr lang="en-US"/>
          </a:p>
        </c:txPr>
        <c:crossAx val="1604430416"/>
        <c:crosses val="autoZero"/>
        <c:auto val="1"/>
        <c:lblAlgn val="ctr"/>
        <c:lblOffset val="100"/>
        <c:noMultiLvlLbl val="0"/>
      </c:catAx>
      <c:valAx>
        <c:axId val="1604430416"/>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006666"/>
                </a:solidFill>
                <a:latin typeface="+mn-lt"/>
                <a:ea typeface="+mn-ea"/>
                <a:cs typeface="+mn-cs"/>
              </a:defRPr>
            </a:pPr>
            <a:endParaRPr lang="en-US"/>
          </a:p>
        </c:txPr>
        <c:crossAx val="16044222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rgbClr val="006666"/>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Pre-Survey</c:v>
                </c:pt>
              </c:strCache>
            </c:strRef>
          </c:tx>
          <c:spPr>
            <a:solidFill>
              <a:srgbClr val="006666"/>
            </a:solidFill>
            <a:ln>
              <a:noFill/>
            </a:ln>
            <a:effectLst/>
          </c:spPr>
          <c:invertIfNegative val="0"/>
          <c:dPt>
            <c:idx val="0"/>
            <c:invertIfNegative val="0"/>
            <c:bubble3D val="0"/>
            <c:spPr>
              <a:solidFill>
                <a:srgbClr val="006666"/>
              </a:solidFill>
              <a:ln>
                <a:noFill/>
              </a:ln>
              <a:effectLst/>
            </c:spPr>
            <c:extLst>
              <c:ext xmlns:c16="http://schemas.microsoft.com/office/drawing/2014/chart" uri="{C3380CC4-5D6E-409C-BE32-E72D297353CC}">
                <c16:uniqueId val="{00000001-8130-4F35-AF6B-BA7BC9CEC16E}"/>
              </c:ext>
            </c:extLst>
          </c:dPt>
          <c:dPt>
            <c:idx val="1"/>
            <c:invertIfNegative val="0"/>
            <c:bubble3D val="0"/>
            <c:spPr>
              <a:solidFill>
                <a:srgbClr val="006666"/>
              </a:solidFill>
              <a:ln>
                <a:solidFill>
                  <a:srgbClr val="006666"/>
                </a:solidFill>
              </a:ln>
              <a:effectLst/>
            </c:spPr>
            <c:extLst>
              <c:ext xmlns:c16="http://schemas.microsoft.com/office/drawing/2014/chart" uri="{C3380CC4-5D6E-409C-BE32-E72D297353CC}">
                <c16:uniqueId val="{00000003-8130-4F35-AF6B-BA7BC9CEC16E}"/>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6666"/>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Strongly disagree</c:v>
                </c:pt>
                <c:pt idx="1">
                  <c:v>Disagree</c:v>
                </c:pt>
                <c:pt idx="2">
                  <c:v>Neither agree nor disagree</c:v>
                </c:pt>
                <c:pt idx="3">
                  <c:v>Agree</c:v>
                </c:pt>
                <c:pt idx="4">
                  <c:v>Strongly agree</c:v>
                </c:pt>
              </c:strCache>
            </c:strRef>
          </c:cat>
          <c:val>
            <c:numRef>
              <c:f>Sheet1!$B$2:$B$6</c:f>
              <c:numCache>
                <c:formatCode>0%</c:formatCode>
                <c:ptCount val="5"/>
                <c:pt idx="0">
                  <c:v>0.03</c:v>
                </c:pt>
                <c:pt idx="1">
                  <c:v>0.06</c:v>
                </c:pt>
                <c:pt idx="2">
                  <c:v>0.26</c:v>
                </c:pt>
                <c:pt idx="3">
                  <c:v>0.27</c:v>
                </c:pt>
                <c:pt idx="4">
                  <c:v>0.39</c:v>
                </c:pt>
              </c:numCache>
            </c:numRef>
          </c:val>
          <c:extLst>
            <c:ext xmlns:c16="http://schemas.microsoft.com/office/drawing/2014/chart" uri="{C3380CC4-5D6E-409C-BE32-E72D297353CC}">
              <c16:uniqueId val="{00000004-8130-4F35-AF6B-BA7BC9CEC16E}"/>
            </c:ext>
          </c:extLst>
        </c:ser>
        <c:ser>
          <c:idx val="1"/>
          <c:order val="1"/>
          <c:tx>
            <c:strRef>
              <c:f>Sheet1!$C$1</c:f>
              <c:strCache>
                <c:ptCount val="1"/>
                <c:pt idx="0">
                  <c:v>Post-Survey</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Strongly disagree</c:v>
                </c:pt>
                <c:pt idx="1">
                  <c:v>Disagree</c:v>
                </c:pt>
                <c:pt idx="2">
                  <c:v>Neither agree nor disagree</c:v>
                </c:pt>
                <c:pt idx="3">
                  <c:v>Agree</c:v>
                </c:pt>
                <c:pt idx="4">
                  <c:v>Strongly agree</c:v>
                </c:pt>
              </c:strCache>
            </c:strRef>
          </c:cat>
          <c:val>
            <c:numRef>
              <c:f>Sheet1!$C$2:$C$6</c:f>
              <c:numCache>
                <c:formatCode>0%</c:formatCode>
                <c:ptCount val="5"/>
                <c:pt idx="0">
                  <c:v>0</c:v>
                </c:pt>
                <c:pt idx="1">
                  <c:v>0.03</c:v>
                </c:pt>
                <c:pt idx="2">
                  <c:v>0.22</c:v>
                </c:pt>
                <c:pt idx="3">
                  <c:v>0.21</c:v>
                </c:pt>
                <c:pt idx="4">
                  <c:v>0.53</c:v>
                </c:pt>
              </c:numCache>
            </c:numRef>
          </c:val>
          <c:extLst>
            <c:ext xmlns:c16="http://schemas.microsoft.com/office/drawing/2014/chart" uri="{C3380CC4-5D6E-409C-BE32-E72D297353CC}">
              <c16:uniqueId val="{00000005-8130-4F35-AF6B-BA7BC9CEC16E}"/>
            </c:ext>
          </c:extLst>
        </c:ser>
        <c:dLbls>
          <c:showLegendKey val="0"/>
          <c:showVal val="0"/>
          <c:showCatName val="0"/>
          <c:showSerName val="0"/>
          <c:showPercent val="0"/>
          <c:showBubbleSize val="0"/>
        </c:dLbls>
        <c:gapWidth val="219"/>
        <c:axId val="1604422256"/>
        <c:axId val="1604430416"/>
      </c:barChart>
      <c:catAx>
        <c:axId val="16044222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rgbClr val="006666"/>
                </a:solidFill>
                <a:latin typeface="+mn-lt"/>
                <a:ea typeface="+mn-ea"/>
                <a:cs typeface="+mn-cs"/>
              </a:defRPr>
            </a:pPr>
            <a:endParaRPr lang="en-US"/>
          </a:p>
        </c:txPr>
        <c:crossAx val="1604430416"/>
        <c:crosses val="autoZero"/>
        <c:auto val="1"/>
        <c:lblAlgn val="ctr"/>
        <c:lblOffset val="100"/>
        <c:noMultiLvlLbl val="0"/>
      </c:catAx>
      <c:valAx>
        <c:axId val="1604430416"/>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006666"/>
                </a:solidFill>
                <a:latin typeface="+mn-lt"/>
                <a:ea typeface="+mn-ea"/>
                <a:cs typeface="+mn-cs"/>
              </a:defRPr>
            </a:pPr>
            <a:endParaRPr lang="en-US"/>
          </a:p>
        </c:txPr>
        <c:crossAx val="16044222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rgbClr val="006666"/>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243631676962412"/>
          <c:y val="3.640905112852421E-2"/>
          <c:w val="0.67397563000622762"/>
          <c:h val="0.79389297459080865"/>
        </c:manualLayout>
      </c:layout>
      <c:barChart>
        <c:barDir val="bar"/>
        <c:grouping val="clustered"/>
        <c:varyColors val="0"/>
        <c:ser>
          <c:idx val="0"/>
          <c:order val="0"/>
          <c:tx>
            <c:strRef>
              <c:f>Sheet1!$B$1</c:f>
              <c:strCache>
                <c:ptCount val="1"/>
                <c:pt idx="0">
                  <c:v>Pre-Survey</c:v>
                </c:pt>
              </c:strCache>
            </c:strRef>
          </c:tx>
          <c:spPr>
            <a:solidFill>
              <a:srgbClr val="006666"/>
            </a:solidFill>
            <a:ln>
              <a:noFill/>
            </a:ln>
            <a:effectLst/>
          </c:spPr>
          <c:invertIfNegative val="0"/>
          <c:dPt>
            <c:idx val="0"/>
            <c:invertIfNegative val="0"/>
            <c:bubble3D val="0"/>
            <c:spPr>
              <a:solidFill>
                <a:srgbClr val="006666"/>
              </a:solidFill>
              <a:ln>
                <a:noFill/>
              </a:ln>
              <a:effectLst/>
            </c:spPr>
            <c:extLst>
              <c:ext xmlns:c16="http://schemas.microsoft.com/office/drawing/2014/chart" uri="{C3380CC4-5D6E-409C-BE32-E72D297353CC}">
                <c16:uniqueId val="{00000001-EA67-47ED-9744-C3283EB1F256}"/>
              </c:ext>
            </c:extLst>
          </c:dPt>
          <c:dPt>
            <c:idx val="1"/>
            <c:invertIfNegative val="0"/>
            <c:bubble3D val="0"/>
            <c:spPr>
              <a:solidFill>
                <a:srgbClr val="006666"/>
              </a:solidFill>
              <a:ln>
                <a:solidFill>
                  <a:srgbClr val="006666"/>
                </a:solidFill>
              </a:ln>
              <a:effectLst/>
            </c:spPr>
            <c:extLst>
              <c:ext xmlns:c16="http://schemas.microsoft.com/office/drawing/2014/chart" uri="{C3380CC4-5D6E-409C-BE32-E72D297353CC}">
                <c16:uniqueId val="{00000003-EA67-47ED-9744-C3283EB1F256}"/>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6666"/>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Strongly disagree</c:v>
                </c:pt>
                <c:pt idx="1">
                  <c:v>Disagree</c:v>
                </c:pt>
                <c:pt idx="2">
                  <c:v>Neither agree nor disagree</c:v>
                </c:pt>
                <c:pt idx="3">
                  <c:v>Agree</c:v>
                </c:pt>
                <c:pt idx="4">
                  <c:v>Strongly agree</c:v>
                </c:pt>
              </c:strCache>
            </c:strRef>
          </c:cat>
          <c:val>
            <c:numRef>
              <c:f>Sheet1!$B$2:$B$6</c:f>
              <c:numCache>
                <c:formatCode>0%</c:formatCode>
                <c:ptCount val="5"/>
                <c:pt idx="0">
                  <c:v>0.15</c:v>
                </c:pt>
                <c:pt idx="1">
                  <c:v>0.23</c:v>
                </c:pt>
                <c:pt idx="2">
                  <c:v>0.36</c:v>
                </c:pt>
                <c:pt idx="3">
                  <c:v>0.13</c:v>
                </c:pt>
                <c:pt idx="4">
                  <c:v>0.13</c:v>
                </c:pt>
              </c:numCache>
            </c:numRef>
          </c:val>
          <c:extLst>
            <c:ext xmlns:c16="http://schemas.microsoft.com/office/drawing/2014/chart" uri="{C3380CC4-5D6E-409C-BE32-E72D297353CC}">
              <c16:uniqueId val="{00000004-EA67-47ED-9744-C3283EB1F256}"/>
            </c:ext>
          </c:extLst>
        </c:ser>
        <c:ser>
          <c:idx val="1"/>
          <c:order val="1"/>
          <c:tx>
            <c:strRef>
              <c:f>Sheet1!$C$1</c:f>
              <c:strCache>
                <c:ptCount val="1"/>
                <c:pt idx="0">
                  <c:v>Post-Survey</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Strongly disagree</c:v>
                </c:pt>
                <c:pt idx="1">
                  <c:v>Disagree</c:v>
                </c:pt>
                <c:pt idx="2">
                  <c:v>Neither agree nor disagree</c:v>
                </c:pt>
                <c:pt idx="3">
                  <c:v>Agree</c:v>
                </c:pt>
                <c:pt idx="4">
                  <c:v>Strongly agree</c:v>
                </c:pt>
              </c:strCache>
            </c:strRef>
          </c:cat>
          <c:val>
            <c:numRef>
              <c:f>Sheet1!$C$2:$C$6</c:f>
              <c:numCache>
                <c:formatCode>0%</c:formatCode>
                <c:ptCount val="5"/>
                <c:pt idx="0">
                  <c:v>0.28000000000000003</c:v>
                </c:pt>
                <c:pt idx="1">
                  <c:v>0.19</c:v>
                </c:pt>
                <c:pt idx="2">
                  <c:v>0.21</c:v>
                </c:pt>
                <c:pt idx="3">
                  <c:v>0.14000000000000001</c:v>
                </c:pt>
                <c:pt idx="4">
                  <c:v>0.19</c:v>
                </c:pt>
              </c:numCache>
            </c:numRef>
          </c:val>
          <c:extLst>
            <c:ext xmlns:c16="http://schemas.microsoft.com/office/drawing/2014/chart" uri="{C3380CC4-5D6E-409C-BE32-E72D297353CC}">
              <c16:uniqueId val="{00000005-EA67-47ED-9744-C3283EB1F256}"/>
            </c:ext>
          </c:extLst>
        </c:ser>
        <c:dLbls>
          <c:showLegendKey val="0"/>
          <c:showVal val="0"/>
          <c:showCatName val="0"/>
          <c:showSerName val="0"/>
          <c:showPercent val="0"/>
          <c:showBubbleSize val="0"/>
        </c:dLbls>
        <c:gapWidth val="219"/>
        <c:axId val="1604422256"/>
        <c:axId val="1604430416"/>
      </c:barChart>
      <c:catAx>
        <c:axId val="16044222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rgbClr val="006666"/>
                </a:solidFill>
                <a:latin typeface="+mn-lt"/>
                <a:ea typeface="+mn-ea"/>
                <a:cs typeface="+mn-cs"/>
              </a:defRPr>
            </a:pPr>
            <a:endParaRPr lang="en-US"/>
          </a:p>
        </c:txPr>
        <c:crossAx val="1604430416"/>
        <c:crosses val="autoZero"/>
        <c:auto val="1"/>
        <c:lblAlgn val="ctr"/>
        <c:lblOffset val="100"/>
        <c:noMultiLvlLbl val="0"/>
      </c:catAx>
      <c:valAx>
        <c:axId val="1604430416"/>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006666"/>
                </a:solidFill>
                <a:latin typeface="+mn-lt"/>
                <a:ea typeface="+mn-ea"/>
                <a:cs typeface="+mn-cs"/>
              </a:defRPr>
            </a:pPr>
            <a:endParaRPr lang="en-US"/>
          </a:p>
        </c:txPr>
        <c:crossAx val="16044222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rgbClr val="006666"/>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Pre-Survey</c:v>
                </c:pt>
              </c:strCache>
            </c:strRef>
          </c:tx>
          <c:spPr>
            <a:solidFill>
              <a:srgbClr val="006666"/>
            </a:solidFill>
            <a:ln>
              <a:noFill/>
            </a:ln>
            <a:effectLst/>
          </c:spPr>
          <c:invertIfNegative val="0"/>
          <c:dPt>
            <c:idx val="0"/>
            <c:invertIfNegative val="0"/>
            <c:bubble3D val="0"/>
            <c:spPr>
              <a:solidFill>
                <a:srgbClr val="006666"/>
              </a:solidFill>
              <a:ln>
                <a:noFill/>
              </a:ln>
              <a:effectLst/>
            </c:spPr>
            <c:extLst>
              <c:ext xmlns:c16="http://schemas.microsoft.com/office/drawing/2014/chart" uri="{C3380CC4-5D6E-409C-BE32-E72D297353CC}">
                <c16:uniqueId val="{00000001-E8C5-494F-A912-85A3BD0A09E1}"/>
              </c:ext>
            </c:extLst>
          </c:dPt>
          <c:dPt>
            <c:idx val="1"/>
            <c:invertIfNegative val="0"/>
            <c:bubble3D val="0"/>
            <c:spPr>
              <a:solidFill>
                <a:srgbClr val="006666"/>
              </a:solidFill>
              <a:ln>
                <a:solidFill>
                  <a:srgbClr val="006666"/>
                </a:solidFill>
              </a:ln>
              <a:effectLst/>
            </c:spPr>
            <c:extLst>
              <c:ext xmlns:c16="http://schemas.microsoft.com/office/drawing/2014/chart" uri="{C3380CC4-5D6E-409C-BE32-E72D297353CC}">
                <c16:uniqueId val="{00000003-E8C5-494F-A912-85A3BD0A09E1}"/>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6666"/>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Strongly disagree</c:v>
                </c:pt>
                <c:pt idx="1">
                  <c:v>Disagree</c:v>
                </c:pt>
                <c:pt idx="2">
                  <c:v>Neither agree nor disagree</c:v>
                </c:pt>
                <c:pt idx="3">
                  <c:v>Agree</c:v>
                </c:pt>
                <c:pt idx="4">
                  <c:v>Strongly agree</c:v>
                </c:pt>
              </c:strCache>
            </c:strRef>
          </c:cat>
          <c:val>
            <c:numRef>
              <c:f>Sheet1!$B$2:$B$6</c:f>
              <c:numCache>
                <c:formatCode>0%</c:formatCode>
                <c:ptCount val="5"/>
                <c:pt idx="0">
                  <c:v>0.3</c:v>
                </c:pt>
                <c:pt idx="1">
                  <c:v>0.39</c:v>
                </c:pt>
                <c:pt idx="2">
                  <c:v>0.17</c:v>
                </c:pt>
                <c:pt idx="3">
                  <c:v>0.08</c:v>
                </c:pt>
                <c:pt idx="4">
                  <c:v>0.06</c:v>
                </c:pt>
              </c:numCache>
            </c:numRef>
          </c:val>
          <c:extLst>
            <c:ext xmlns:c16="http://schemas.microsoft.com/office/drawing/2014/chart" uri="{C3380CC4-5D6E-409C-BE32-E72D297353CC}">
              <c16:uniqueId val="{00000004-E8C5-494F-A912-85A3BD0A09E1}"/>
            </c:ext>
          </c:extLst>
        </c:ser>
        <c:ser>
          <c:idx val="1"/>
          <c:order val="1"/>
          <c:tx>
            <c:strRef>
              <c:f>Sheet1!$C$1</c:f>
              <c:strCache>
                <c:ptCount val="1"/>
                <c:pt idx="0">
                  <c:v>Post-Survey</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Strongly disagree</c:v>
                </c:pt>
                <c:pt idx="1">
                  <c:v>Disagree</c:v>
                </c:pt>
                <c:pt idx="2">
                  <c:v>Neither agree nor disagree</c:v>
                </c:pt>
                <c:pt idx="3">
                  <c:v>Agree</c:v>
                </c:pt>
                <c:pt idx="4">
                  <c:v>Strongly agree</c:v>
                </c:pt>
              </c:strCache>
            </c:strRef>
          </c:cat>
          <c:val>
            <c:numRef>
              <c:f>Sheet1!$C$2:$C$6</c:f>
              <c:numCache>
                <c:formatCode>0%</c:formatCode>
                <c:ptCount val="5"/>
                <c:pt idx="0">
                  <c:v>0.39</c:v>
                </c:pt>
                <c:pt idx="1">
                  <c:v>0.24</c:v>
                </c:pt>
                <c:pt idx="2">
                  <c:v>0.17</c:v>
                </c:pt>
                <c:pt idx="3">
                  <c:v>0.15</c:v>
                </c:pt>
                <c:pt idx="4">
                  <c:v>0.05</c:v>
                </c:pt>
              </c:numCache>
            </c:numRef>
          </c:val>
          <c:extLst>
            <c:ext xmlns:c16="http://schemas.microsoft.com/office/drawing/2014/chart" uri="{C3380CC4-5D6E-409C-BE32-E72D297353CC}">
              <c16:uniqueId val="{00000005-E8C5-494F-A912-85A3BD0A09E1}"/>
            </c:ext>
          </c:extLst>
        </c:ser>
        <c:dLbls>
          <c:showLegendKey val="0"/>
          <c:showVal val="0"/>
          <c:showCatName val="0"/>
          <c:showSerName val="0"/>
          <c:showPercent val="0"/>
          <c:showBubbleSize val="0"/>
        </c:dLbls>
        <c:gapWidth val="219"/>
        <c:axId val="1604422256"/>
        <c:axId val="1604430416"/>
      </c:barChart>
      <c:catAx>
        <c:axId val="16044222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rgbClr val="006666"/>
                </a:solidFill>
                <a:latin typeface="+mn-lt"/>
                <a:ea typeface="+mn-ea"/>
                <a:cs typeface="+mn-cs"/>
              </a:defRPr>
            </a:pPr>
            <a:endParaRPr lang="en-US"/>
          </a:p>
        </c:txPr>
        <c:crossAx val="1604430416"/>
        <c:crosses val="autoZero"/>
        <c:auto val="1"/>
        <c:lblAlgn val="ctr"/>
        <c:lblOffset val="100"/>
        <c:noMultiLvlLbl val="0"/>
      </c:catAx>
      <c:valAx>
        <c:axId val="1604430416"/>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006666"/>
                </a:solidFill>
                <a:latin typeface="+mn-lt"/>
                <a:ea typeface="+mn-ea"/>
                <a:cs typeface="+mn-cs"/>
              </a:defRPr>
            </a:pPr>
            <a:endParaRPr lang="en-US"/>
          </a:p>
        </c:txPr>
        <c:crossAx val="16044222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rgbClr val="006666"/>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Pre-Survey</c:v>
                </c:pt>
              </c:strCache>
            </c:strRef>
          </c:tx>
          <c:spPr>
            <a:solidFill>
              <a:srgbClr val="006666"/>
            </a:solidFill>
            <a:ln>
              <a:noFill/>
            </a:ln>
            <a:effectLst/>
          </c:spPr>
          <c:invertIfNegative val="0"/>
          <c:dPt>
            <c:idx val="0"/>
            <c:invertIfNegative val="0"/>
            <c:bubble3D val="0"/>
            <c:spPr>
              <a:solidFill>
                <a:srgbClr val="006666"/>
              </a:solidFill>
              <a:ln>
                <a:noFill/>
              </a:ln>
              <a:effectLst/>
            </c:spPr>
            <c:extLst>
              <c:ext xmlns:c16="http://schemas.microsoft.com/office/drawing/2014/chart" uri="{C3380CC4-5D6E-409C-BE32-E72D297353CC}">
                <c16:uniqueId val="{00000001-C25C-4CA9-9B1B-9C18ECB74FB6}"/>
              </c:ext>
            </c:extLst>
          </c:dPt>
          <c:dPt>
            <c:idx val="1"/>
            <c:invertIfNegative val="0"/>
            <c:bubble3D val="0"/>
            <c:spPr>
              <a:solidFill>
                <a:srgbClr val="006666"/>
              </a:solidFill>
              <a:ln>
                <a:solidFill>
                  <a:srgbClr val="006666"/>
                </a:solidFill>
              </a:ln>
              <a:effectLst/>
            </c:spPr>
            <c:extLst>
              <c:ext xmlns:c16="http://schemas.microsoft.com/office/drawing/2014/chart" uri="{C3380CC4-5D6E-409C-BE32-E72D297353CC}">
                <c16:uniqueId val="{00000003-C25C-4CA9-9B1B-9C18ECB74FB6}"/>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6666"/>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Strongly disagree</c:v>
                </c:pt>
                <c:pt idx="1">
                  <c:v>Disagree</c:v>
                </c:pt>
                <c:pt idx="2">
                  <c:v>Neither agree nor disagree</c:v>
                </c:pt>
                <c:pt idx="3">
                  <c:v>Agree</c:v>
                </c:pt>
                <c:pt idx="4">
                  <c:v>Strongly agree</c:v>
                </c:pt>
              </c:strCache>
            </c:strRef>
          </c:cat>
          <c:val>
            <c:numRef>
              <c:f>Sheet1!$B$2:$B$6</c:f>
              <c:numCache>
                <c:formatCode>0%</c:formatCode>
                <c:ptCount val="5"/>
                <c:pt idx="0">
                  <c:v>0</c:v>
                </c:pt>
                <c:pt idx="1">
                  <c:v>0.02</c:v>
                </c:pt>
                <c:pt idx="2">
                  <c:v>0.03</c:v>
                </c:pt>
                <c:pt idx="3">
                  <c:v>0.26</c:v>
                </c:pt>
                <c:pt idx="4">
                  <c:v>0.7</c:v>
                </c:pt>
              </c:numCache>
            </c:numRef>
          </c:val>
          <c:extLst>
            <c:ext xmlns:c16="http://schemas.microsoft.com/office/drawing/2014/chart" uri="{C3380CC4-5D6E-409C-BE32-E72D297353CC}">
              <c16:uniqueId val="{00000004-C25C-4CA9-9B1B-9C18ECB74FB6}"/>
            </c:ext>
          </c:extLst>
        </c:ser>
        <c:ser>
          <c:idx val="1"/>
          <c:order val="1"/>
          <c:tx>
            <c:strRef>
              <c:f>Sheet1!$C$1</c:f>
              <c:strCache>
                <c:ptCount val="1"/>
                <c:pt idx="0">
                  <c:v>Post-Survey</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Strongly disagree</c:v>
                </c:pt>
                <c:pt idx="1">
                  <c:v>Disagree</c:v>
                </c:pt>
                <c:pt idx="2">
                  <c:v>Neither agree nor disagree</c:v>
                </c:pt>
                <c:pt idx="3">
                  <c:v>Agree</c:v>
                </c:pt>
                <c:pt idx="4">
                  <c:v>Strongly agree</c:v>
                </c:pt>
              </c:strCache>
            </c:strRef>
          </c:cat>
          <c:val>
            <c:numRef>
              <c:f>Sheet1!$C$2:$C$6</c:f>
              <c:numCache>
                <c:formatCode>0%</c:formatCode>
                <c:ptCount val="5"/>
                <c:pt idx="0">
                  <c:v>0.03</c:v>
                </c:pt>
                <c:pt idx="1">
                  <c:v>0.02</c:v>
                </c:pt>
                <c:pt idx="2">
                  <c:v>0.03</c:v>
                </c:pt>
                <c:pt idx="3">
                  <c:v>0.16</c:v>
                </c:pt>
                <c:pt idx="4">
                  <c:v>0.76</c:v>
                </c:pt>
              </c:numCache>
            </c:numRef>
          </c:val>
          <c:extLst>
            <c:ext xmlns:c16="http://schemas.microsoft.com/office/drawing/2014/chart" uri="{C3380CC4-5D6E-409C-BE32-E72D297353CC}">
              <c16:uniqueId val="{00000005-C25C-4CA9-9B1B-9C18ECB74FB6}"/>
            </c:ext>
          </c:extLst>
        </c:ser>
        <c:dLbls>
          <c:showLegendKey val="0"/>
          <c:showVal val="0"/>
          <c:showCatName val="0"/>
          <c:showSerName val="0"/>
          <c:showPercent val="0"/>
          <c:showBubbleSize val="0"/>
        </c:dLbls>
        <c:gapWidth val="219"/>
        <c:axId val="1604422256"/>
        <c:axId val="1604430416"/>
      </c:barChart>
      <c:catAx>
        <c:axId val="16044222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rgbClr val="006666"/>
                </a:solidFill>
                <a:latin typeface="+mn-lt"/>
                <a:ea typeface="+mn-ea"/>
                <a:cs typeface="+mn-cs"/>
              </a:defRPr>
            </a:pPr>
            <a:endParaRPr lang="en-US"/>
          </a:p>
        </c:txPr>
        <c:crossAx val="1604430416"/>
        <c:crosses val="autoZero"/>
        <c:auto val="1"/>
        <c:lblAlgn val="ctr"/>
        <c:lblOffset val="100"/>
        <c:noMultiLvlLbl val="0"/>
      </c:catAx>
      <c:valAx>
        <c:axId val="1604430416"/>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006666"/>
                </a:solidFill>
                <a:latin typeface="+mn-lt"/>
                <a:ea typeface="+mn-ea"/>
                <a:cs typeface="+mn-cs"/>
              </a:defRPr>
            </a:pPr>
            <a:endParaRPr lang="en-US"/>
          </a:p>
        </c:txPr>
        <c:crossAx val="16044222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rgbClr val="006666"/>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8446EA-3263-444A-9C0E-037CB0FA1A86}" type="datetimeFigureOut">
              <a:rPr lang="en-US" smtClean="0"/>
              <a:t>6/17/2026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DAE961-5AB4-4C6B-8EC0-6A5ACDEB18E2}" type="slidenum">
              <a:rPr lang="en-US" smtClean="0"/>
              <a:t>‹#›</a:t>
            </a:fld>
            <a:endParaRPr lang="en-US"/>
          </a:p>
        </p:txBody>
      </p:sp>
    </p:spTree>
    <p:extLst>
      <p:ext uri="{BB962C8B-B14F-4D97-AF65-F5344CB8AC3E}">
        <p14:creationId xmlns:p14="http://schemas.microsoft.com/office/powerpoint/2010/main" val="3843574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52244-9100-89EA-DCCD-9EB1395731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4673AC-6177-4CB3-DE89-7CB65052F1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FD0C68-384A-5D4D-118C-258CF344153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EEC979-2126-721D-2AF0-6CAB5EF33F6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37702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04163-4C5C-F817-AD78-ABFB6C5109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054B9B-9DC3-7FE1-319E-CC77CA336B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432F5E-98F8-A18E-A17F-C4434E9DCBC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2A04ADC-49CD-8186-30CA-FAE78D78C92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42743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13BC1-BB9B-D492-B58E-F67DB2A9D2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9083A7-FB1E-B015-9924-D046E201CE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1C9637-01AC-B7A5-4A59-19E17F520EF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40CD2C4-8C38-8B99-9044-4005EBD1076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22051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22471-3ECD-BE8C-4C4B-3E46877597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CD789F-B8C7-EE22-74B6-3AC4C13DA6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6592DA-1B67-96B2-CC8C-824926AD414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BA22B0D-E4FA-0364-7D0B-3B938B1889B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06905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E3556-E769-88FD-EDFD-85D797C563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607F2E-8811-5AE9-5EFF-332028DC8B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3097DA-8C4C-E3D4-7CFC-ADB5E85FC8E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C7C05F2-3EF8-F791-686F-A1D8ACE8B91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57310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D2BB5-0A00-40A0-2BAE-E7FBDA2737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8566CE-C8A9-E86B-4E0D-4733FFC18C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7716B5-205D-1756-8FEA-51AA7D2E8DD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AE9E4F7-FCE5-AD91-95AB-B46AED22728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75361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EECBC-9F55-0DCE-0C84-B3752851D7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42E1E3-6FE5-D239-DB2F-54CF425FAC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4574AD-1E02-F661-A2BC-32FCC863F2A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30590FF-4B09-466A-1629-D46AEB07C3E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88113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2D7A1-7AE7-45C5-073D-41E48D46DF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836252-D408-6DFC-5202-41B336AE2E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8E7A6E-2370-B8CA-9C6F-FE1ACBC6778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47CB8CE-CF83-20F6-970B-17C5E347CC6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98127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0C518-F0B8-11E1-8216-405E23691F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8308AE-9EB3-D765-477B-A4CF1C519D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E05EBD-6038-E999-6853-8D77B97AFFA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B9E30DE-BDBA-E349-D05E-6C8129E7438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66397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A2CE8A-39DD-9109-E35D-F1CB7DF1A8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6460E3-88BA-A0E4-9811-15FE93DA85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67D551-8D21-BA0E-A045-7493C20DD71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1FC25B1-7485-9D35-20CF-BFF24119E51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16449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5FB82-C3E3-E208-8E6B-EF53E30543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B6C11D-F980-AD77-5761-20FB6C6DD3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C8ACAA-8FBD-AD76-D659-3EF7424C099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41524DA-9CA9-4C70-192F-B0029FFD7A8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49878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316CC-4D0D-5C37-78FB-8C40BFE8FA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18ED06-6ADC-F00F-2202-0278FC12C9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50FCA5-056B-6D1E-C347-A8AF449CDEB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8DC8CD6-5584-97FF-6D06-AD48F16B380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88000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8C1175-54CA-A551-E530-06EA8570A6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6ABC18-A59A-BCB6-D2FD-4181DD9948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F22C25-06FA-12B2-B907-E0F61012E4C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4B82743-34B6-6D9C-931F-A9C31DA0B51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469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2296F-97B4-10B4-9A83-61C99E11B0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971D4F-D45E-3054-5960-B25600B206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880FD6-473F-B419-E03A-FC437EB23B2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40565D0-26CC-31CB-AD5A-0C90D9FB5EB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88255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6623A-072F-6B7B-29A4-3802887A43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0D02A6-059D-13E5-45C9-071D91DCA4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F353F2-3546-06D4-A253-2CFED79D56B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85F8DBE-037C-958D-6CF8-4C4C7ABE0AA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88480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D35710-BFE6-86F5-A932-4802764906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B7FF10-759A-5D33-42F7-C3686DC045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26C53B-DFB5-D7B6-EDCA-AE442BE044E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745DF92-B070-D5F0-CB68-21D2BBF97F8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6963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B84FC-B136-413B-27CE-D8E37BACD4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7E7B03-D1E0-A8AC-46CD-A755EBB1C3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BEC4E5-E208-79DC-3EB8-A14468BCF4E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B20AC73-1378-19AA-8EE7-1BD5E4508F8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72156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CB9B6F-CABB-1085-9880-B4FD57837B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9CAA3A-1E76-31EE-6994-7CA3B7C3A6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CD2118-90E0-E132-45EB-1E60A6C6E3C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8FC77BF-6E0F-5708-3864-900C9DDC2E4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26030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49493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District is in one of five water management district’s throughout Florida </a:t>
            </a:r>
            <a:r>
              <a:rPr lang="en-US" sz="1200" b="0" kern="1200" dirty="0">
                <a:solidFill>
                  <a:schemeClr val="tx1"/>
                </a:solidFill>
                <a:effectLst/>
                <a:latin typeface="+mn-lt"/>
                <a:ea typeface="+mn-ea"/>
                <a:cs typeface="+mn-cs"/>
              </a:rPr>
              <a:t>directed by state law to protect and preserve water resources within our boundary. </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We cover all or part of 16 counties and serve nearly 6 million people. </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boundaries of the District extend north into Levy County, south into Charlotte County and inland into Polk and Highlands counties.</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28920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In 1960, Hurricane Donna caused severe flooding in this region. Following that, the District was established to operate several federal flood protection projects.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Then in 1972, the Legislature added more water management districts and expanded their duties. The Legislature also gave us the ability to collect ad valorem taxes.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09516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Today, the District’s mission is to </a:t>
            </a:r>
            <a:r>
              <a:rPr lang="en-US" b="0" i="0" dirty="0">
                <a:solidFill>
                  <a:srgbClr val="414042"/>
                </a:solidFill>
                <a:effectLst/>
                <a:latin typeface="OpenSans Regular"/>
              </a:rPr>
              <a:t>protect water resources, minimize flood risks, and ensure the public’s water needs are met.</a:t>
            </a:r>
          </a:p>
          <a:p>
            <a:pPr marL="171450" indent="-171450">
              <a:buFont typeface="Arial" panose="020B0604020202020204" pitchFamily="34" charset="0"/>
              <a:buChar char="•"/>
            </a:pPr>
            <a:endParaRPr lang="en-US" sz="1200" b="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Within that mission, we have four core areas of responsibility: </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Ensuring there are adequate water supplies for both people and the environment. </a:t>
            </a:r>
            <a:r>
              <a:rPr lang="en-US" baseline="0" dirty="0"/>
              <a:t>We are not a water utility but are a regulatory agency and anyone wanting to pump large quantities of water, such as a utility, must receive a permit from the District. Other e</a:t>
            </a:r>
            <a:r>
              <a:rPr lang="en-US" sz="1200" b="0" kern="1200" dirty="0">
                <a:solidFill>
                  <a:schemeClr val="tx1"/>
                </a:solidFill>
                <a:effectLst/>
                <a:latin typeface="+mn-lt"/>
                <a:ea typeface="+mn-ea"/>
                <a:cs typeface="+mn-cs"/>
              </a:rPr>
              <a:t>xamples include implementing water restrictions when needed, funding alternative water supplies, promoting water conservation and more.</a:t>
            </a:r>
          </a:p>
          <a:p>
            <a:pPr marL="171450" lvl="0" indent="-171450">
              <a:buFont typeface="Arial" panose="020B0604020202020204" pitchFamily="34" charset="0"/>
              <a:buChar char="•"/>
            </a:pPr>
            <a:endParaRPr lang="en-US" sz="1200" b="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Another area of responsibility is flood protection. Examples include regulating environmental resource permits to ensure adequate stormwater systems are included in new development, working with local governments to implement projects that reduce regional flooding, and managing </a:t>
            </a:r>
            <a:r>
              <a:rPr lang="en-US" b="0" i="0" dirty="0">
                <a:solidFill>
                  <a:srgbClr val="212529"/>
                </a:solidFill>
                <a:effectLst/>
                <a:latin typeface="Barlow" panose="00000500000000000000" pitchFamily="2" charset="0"/>
              </a:rPr>
              <a:t>flood control structures capable of moving large rates of water such as the Tampa Bypass Canal.</a:t>
            </a:r>
            <a:endParaRPr lang="en-US" sz="1200" b="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en-US" sz="1200" b="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A third area of responsibility is water quality. The District monitors the water quality of groundwater and surface water bodies and helps fund projects that help to protect and improve water quality. </a:t>
            </a:r>
          </a:p>
          <a:p>
            <a:pPr marL="171450" lvl="0" indent="-171450">
              <a:buFont typeface="Arial" panose="020B0604020202020204" pitchFamily="34" charset="0"/>
              <a:buChar char="•"/>
            </a:pPr>
            <a:endParaRPr lang="en-US" sz="1200" b="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Protecting local natural systems is our fourth area of responsibility. One example is through environmental resource permitting to protect natural systems. Another example is the thousands of </a:t>
            </a:r>
            <a:r>
              <a:rPr lang="en-US" sz="1200" kern="1200" dirty="0">
                <a:solidFill>
                  <a:schemeClr val="tx1"/>
                </a:solidFill>
                <a:effectLst/>
                <a:latin typeface="+mn-lt"/>
                <a:ea typeface="+mn-ea"/>
                <a:cs typeface="+mn-cs"/>
              </a:rPr>
              <a:t>acres of conservation land the District owns and manages.</a:t>
            </a:r>
            <a:r>
              <a:rPr lang="en-US" sz="1200" b="0" kern="1200" dirty="0">
                <a:solidFill>
                  <a:schemeClr val="tx1"/>
                </a:solidFill>
                <a:effectLst/>
                <a:latin typeface="+mn-lt"/>
                <a:ea typeface="+mn-ea"/>
                <a:cs typeface="+mn-cs"/>
              </a:rPr>
              <a:t> The region’s lands and waters are forever linked by Florida’s natural water cycles. </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76718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798C2-BD7D-3DF3-FDBD-8157C9E96B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4B3096-9D8B-A98D-3C2B-E04C4C7A56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DF49F6-B4A0-9F95-B052-8AD4240DE4D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1D9F7B2-7CD3-A093-56C9-CF41938E0F2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04151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altLang="en-US" dirty="0"/>
              <a:t>In Florida, water is a resource that</a:t>
            </a:r>
            <a:r>
              <a:rPr lang="en-US" altLang="en-US" baseline="0" dirty="0"/>
              <a:t> belongs to all residents. However, w</a:t>
            </a:r>
            <a:r>
              <a:rPr lang="en-US" sz="1200" dirty="0">
                <a:effectLst/>
                <a:latin typeface="Aptos" panose="020B0004020202020204" pitchFamily="34" charset="0"/>
                <a:ea typeface="Aptos" panose="020B0004020202020204" pitchFamily="34" charset="0"/>
                <a:cs typeface="Aptos" panose="020B0004020202020204" pitchFamily="34" charset="0"/>
              </a:rPr>
              <a:t>ater is a limited resource. </a:t>
            </a:r>
            <a:endParaRPr lang="en-US" altLang="en-US" dirty="0"/>
          </a:p>
          <a:p>
            <a:pPr marL="171450" indent="-171450">
              <a:buFontTx/>
              <a:buChar char="•"/>
            </a:pPr>
            <a:endParaRPr lang="en-US" altLang="en-US" dirty="0"/>
          </a:p>
          <a:p>
            <a:pPr marL="171450" indent="-171450">
              <a:buFontTx/>
              <a:buChar char="•"/>
            </a:pPr>
            <a:r>
              <a:rPr lang="en-US" altLang="en-US" dirty="0"/>
              <a:t>Rain provides the majority of Florida’s water supply with an average rainfall in our District of 53 inches per year. We can’t control the amount of rain we receive. </a:t>
            </a:r>
          </a:p>
          <a:p>
            <a:pPr marL="171450" indent="-171450">
              <a:buFontTx/>
              <a:buChar char="•"/>
            </a:pPr>
            <a:endParaRPr lang="en-US" altLang="en-US" dirty="0"/>
          </a:p>
          <a:p>
            <a:pPr marL="171450" indent="-171450">
              <a:buFontTx/>
              <a:buChar char="•"/>
            </a:pPr>
            <a:r>
              <a:rPr lang="en-US" altLang="en-US" dirty="0"/>
              <a:t>Much of this rainwater is lost to evaporation and transpiration. In fact, only 2 to 40 percent of average rainfall recharges the aquifer depending on the particular area and its geology and soils. </a:t>
            </a:r>
          </a:p>
          <a:p>
            <a:pPr marL="171450" indent="-171450">
              <a:buFontTx/>
              <a:buChar char="•"/>
            </a:pPr>
            <a:endParaRPr lang="en-US" altLang="en-US" dirty="0"/>
          </a:p>
          <a:p>
            <a:pPr marL="171450" indent="-171450">
              <a:buFontTx/>
              <a:buChar char="•"/>
            </a:pPr>
            <a:r>
              <a:rPr lang="en-US" altLang="en-US" dirty="0"/>
              <a:t>The water that soaks into the ground is referred to as groundwater. </a:t>
            </a:r>
          </a:p>
          <a:p>
            <a:pPr marL="171450" indent="-171450">
              <a:buFontTx/>
              <a:buChar char="•"/>
            </a:pPr>
            <a:endParaRPr lang="en-US" altLang="en-US" dirty="0"/>
          </a:p>
          <a:p>
            <a:pPr marL="171450" indent="-171450">
              <a:buFontTx/>
              <a:buChar char="•"/>
            </a:pPr>
            <a:r>
              <a:rPr lang="en-US" altLang="en-US" dirty="0"/>
              <a:t>Most</a:t>
            </a:r>
            <a:r>
              <a:rPr lang="en-US" altLang="en-US" baseline="0" dirty="0"/>
              <a:t> of this groundwater comes from the Floridan aquifer system, which supplies about 80% of the water we use in the region. </a:t>
            </a:r>
            <a:endParaRPr lang="en-US" altLang="en-US" dirty="0"/>
          </a:p>
          <a:p>
            <a:pPr marL="171450" indent="-171450">
              <a:buFontTx/>
              <a:buChar char="•"/>
            </a:pPr>
            <a:endParaRPr lang="en-US" alt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85752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0" baseline="0" dirty="0"/>
              <a:t>The District works with local governments and regional water supply authorities to investigate, develop and implement a wide range of alternative water sources.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baseline="0"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0" i="0" dirty="0">
                <a:solidFill>
                  <a:srgbClr val="414042"/>
                </a:solidFill>
                <a:effectLst/>
                <a:latin typeface="OpenSans Regular"/>
              </a:rPr>
              <a:t>Reclaimed water is highly treated wastewater that can be used for irrigation and other uses to extend our freshwater supplies.</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b="0" i="0" baseline="0" dirty="0">
              <a:solidFill>
                <a:srgbClr val="414042"/>
              </a:solidFill>
              <a:effectLst/>
              <a:latin typeface="OpenSans Regular"/>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0" i="0" baseline="0" dirty="0">
                <a:solidFill>
                  <a:srgbClr val="414042"/>
                </a:solidFill>
                <a:effectLst/>
                <a:latin typeface="OpenSans Regular"/>
              </a:rPr>
              <a:t>The District is a national leader in water reuse. </a:t>
            </a:r>
            <a:endParaRPr lang="en-US" b="0" baseline="0" dirty="0"/>
          </a:p>
          <a:p>
            <a:pPr marL="171450" indent="-171450">
              <a:buFontTx/>
              <a:buChar char="•"/>
            </a:pPr>
            <a:endParaRPr lang="en-US" alt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86626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Current 12-month rainfall (as of June 15)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District cumulative 12-month rainfall is 35 inches, with the cumulative average being 53 inches.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In Northern region, current 12-month rainfall is 37 inches, with the cumulative average being 54 inches.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In Hernando County, current 12-month rainfall is 38 inches, with cumulative average being 55 inches.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 District’s Modified Phase III one-day-per-week water shortage restrictions are in effect April 3, 2026, through July 1, 2026.</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rainfall deficit for April was 11.4 inches.</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66478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kern="1200" dirty="0">
                <a:solidFill>
                  <a:schemeClr val="tx1"/>
                </a:solidFill>
                <a:effectLst/>
                <a:latin typeface="+mn-lt"/>
                <a:ea typeface="+mn-ea"/>
                <a:cs typeface="+mn-cs"/>
              </a:rPr>
              <a:t>Developing alternative water supplies is costly, and there’s more than 1,000 people moving to Florida daily.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kern="1200" dirty="0">
                <a:solidFill>
                  <a:schemeClr val="tx1"/>
                </a:solidFill>
                <a:effectLst/>
                <a:latin typeface="+mn-lt"/>
                <a:ea typeface="+mn-ea"/>
                <a:cs typeface="+mn-cs"/>
              </a:rPr>
              <a:t>Water conservation is the link between balancing current and future water needs. </a:t>
            </a:r>
            <a:endParaRPr lang="en-US" sz="1000" dirty="0">
              <a:effectLst/>
              <a:latin typeface="Aptos" panose="020B0004020202020204" pitchFamily="34" charset="0"/>
              <a:ea typeface="Aptos" panose="020B0004020202020204" pitchFamily="34" charset="0"/>
              <a:cs typeface="Aptos" panose="020B00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Aptos" panose="020B0004020202020204" pitchFamily="34" charset="0"/>
                <a:ea typeface="Aptos" panose="020B0004020202020204" pitchFamily="34" charset="0"/>
                <a:cs typeface="Aptos" panose="020B0004020202020204" pitchFamily="34" charset="0"/>
              </a:rPr>
              <a:t>The choices you make as a homeowner or community, from the plants in your landscape to how you water your lawn, can make a big difference on your overall water use, and it’s important to understand your personal impact. </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02483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For your indoor fixtures such as faucets, toilets and showerheads, look for </a:t>
            </a:r>
            <a:r>
              <a:rPr lang="en-US" sz="1200" u="wavyDbl" kern="1200" dirty="0">
                <a:solidFill>
                  <a:schemeClr val="tx1"/>
                </a:solidFill>
                <a:effectLst/>
                <a:latin typeface="+mn-lt"/>
                <a:ea typeface="+mn-ea"/>
                <a:cs typeface="+mn-cs"/>
              </a:rPr>
              <a:t>EPA</a:t>
            </a:r>
            <a:r>
              <a:rPr lang="en-US" sz="1200" kern="1200" dirty="0">
                <a:solidFill>
                  <a:schemeClr val="tx1"/>
                </a:solidFill>
                <a:effectLst/>
                <a:latin typeface="+mn-lt"/>
                <a:ea typeface="+mn-ea"/>
                <a:cs typeface="+mn-cs"/>
              </a:rPr>
              <a:t>’s </a:t>
            </a:r>
            <a:r>
              <a:rPr lang="en-US" sz="1200" kern="1200" dirty="0" err="1">
                <a:solidFill>
                  <a:schemeClr val="tx1"/>
                </a:solidFill>
                <a:effectLst/>
                <a:latin typeface="+mn-lt"/>
                <a:ea typeface="+mn-ea"/>
                <a:cs typeface="+mn-cs"/>
              </a:rPr>
              <a:t>WaterSense</a:t>
            </a:r>
            <a:r>
              <a:rPr lang="en-US" sz="1200" kern="1200" dirty="0">
                <a:solidFill>
                  <a:schemeClr val="tx1"/>
                </a:solidFill>
                <a:effectLst/>
                <a:latin typeface="+mn-lt"/>
                <a:ea typeface="+mn-ea"/>
                <a:cs typeface="+mn-cs"/>
              </a:rPr>
              <a:t> label. Products with this label have been tested to </a:t>
            </a:r>
            <a:r>
              <a:rPr lang="en-US" sz="1200" b="0" kern="1200" dirty="0">
                <a:solidFill>
                  <a:schemeClr val="tx1"/>
                </a:solidFill>
                <a:effectLst/>
                <a:latin typeface="+mn-lt"/>
                <a:ea typeface="+mn-ea"/>
                <a:cs typeface="+mn-cs"/>
              </a:rPr>
              <a:t>meet high quality performance while using less water </a:t>
            </a:r>
            <a:r>
              <a:rPr lang="en-US" sz="1200" kern="1200" dirty="0">
                <a:solidFill>
                  <a:schemeClr val="tx1"/>
                </a:solidFill>
                <a:effectLst/>
                <a:latin typeface="+mn-lt"/>
                <a:ea typeface="+mn-ea"/>
                <a:cs typeface="+mn-cs"/>
              </a:rPr>
              <a:t>than traditional products. </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9635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Similar to the </a:t>
            </a:r>
            <a:r>
              <a:rPr lang="en-US" sz="1200" kern="1200" dirty="0" err="1">
                <a:solidFill>
                  <a:schemeClr val="tx1"/>
                </a:solidFill>
                <a:effectLst/>
                <a:latin typeface="+mn-lt"/>
                <a:ea typeface="+mn-ea"/>
                <a:cs typeface="+mn-cs"/>
              </a:rPr>
              <a:t>WaterSense</a:t>
            </a:r>
            <a:r>
              <a:rPr lang="en-US" sz="1200" kern="1200" dirty="0">
                <a:solidFill>
                  <a:schemeClr val="tx1"/>
                </a:solidFill>
                <a:effectLst/>
                <a:latin typeface="+mn-lt"/>
                <a:ea typeface="+mn-ea"/>
                <a:cs typeface="+mn-cs"/>
              </a:rPr>
              <a:t> label, appliances like clothes washers and dishwashers with the </a:t>
            </a:r>
            <a:r>
              <a:rPr lang="en-US" sz="1200" u="wavyDbl" kern="1200" dirty="0">
                <a:solidFill>
                  <a:schemeClr val="tx1"/>
                </a:solidFill>
                <a:effectLst/>
                <a:latin typeface="+mn-lt"/>
                <a:ea typeface="+mn-ea"/>
                <a:cs typeface="+mn-cs"/>
              </a:rPr>
              <a:t>EPA</a:t>
            </a:r>
            <a:r>
              <a:rPr lang="en-US" sz="1200" kern="1200" dirty="0">
                <a:solidFill>
                  <a:schemeClr val="tx1"/>
                </a:solidFill>
                <a:effectLst/>
                <a:latin typeface="+mn-lt"/>
                <a:ea typeface="+mn-ea"/>
                <a:cs typeface="+mn-cs"/>
              </a:rPr>
              <a:t>’s EnergyStar label also </a:t>
            </a:r>
            <a:r>
              <a:rPr lang="en-US" sz="1200" b="0" kern="1200" dirty="0">
                <a:solidFill>
                  <a:schemeClr val="tx1"/>
                </a:solidFill>
                <a:effectLst/>
                <a:latin typeface="+mn-lt"/>
                <a:ea typeface="+mn-ea"/>
                <a:cs typeface="+mn-cs"/>
              </a:rPr>
              <a:t>use less water with proven efficiency and quality</a:t>
            </a:r>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831640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Fixing leaks and installing a few inexpensive water-saving devices in your home could save over 20,000 gallons of water each year. Common indoor leaks include toilets, faucets, showerheads, appliances and piping. </a:t>
            </a:r>
          </a:p>
          <a:p>
            <a:endParaRPr lang="en-US" dirty="0"/>
          </a:p>
          <a:p>
            <a:r>
              <a:rPr lang="en-US" dirty="0"/>
              <a:t>One way to easily see if you have a leak is to check your water meter. </a:t>
            </a:r>
          </a:p>
          <a:p>
            <a:pPr marL="171450" indent="-171450">
              <a:buFont typeface="Arial" panose="020B0604020202020204" pitchFamily="34" charset="0"/>
              <a:buChar char="•"/>
            </a:pPr>
            <a:r>
              <a:rPr lang="en-US" dirty="0"/>
              <a:t>To do this, turn off all the faucets and water-using appliances in and out of your home. Make sure no one uses water during the testing period.</a:t>
            </a:r>
          </a:p>
          <a:p>
            <a:pPr marL="171450" indent="-171450">
              <a:buFont typeface="Arial" panose="020B0604020202020204" pitchFamily="34" charset="0"/>
              <a:buChar char="•"/>
            </a:pPr>
            <a:r>
              <a:rPr lang="en-US" dirty="0"/>
              <a:t>Go to your water meter and record the current reading. Wait 30-minutes. Again, do not use water. </a:t>
            </a:r>
          </a:p>
          <a:p>
            <a:pPr marL="171450" indent="-171450">
              <a:buFont typeface="Arial" panose="020B0604020202020204" pitchFamily="34" charset="0"/>
              <a:buChar char="•"/>
            </a:pPr>
            <a:r>
              <a:rPr lang="en-US" dirty="0"/>
              <a:t>Go back to the meter and record the reading again. If the reading has changed, you have a leak. </a:t>
            </a:r>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75012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In specifically looking at toilets, a leaky toilet can waste up to 200 gallons of water a day! To check for a toilet leak, conduct a simple color test:</a:t>
            </a:r>
          </a:p>
          <a:p>
            <a:pPr marL="171450" indent="-171450">
              <a:buFont typeface="Arial" panose="020B0604020202020204" pitchFamily="34" charset="0"/>
              <a:buChar char="•"/>
            </a:pPr>
            <a:r>
              <a:rPr lang="en-US" dirty="0"/>
              <a:t>Start with a clean toilet and remove the toilet tank lid. </a:t>
            </a:r>
          </a:p>
          <a:p>
            <a:pPr marL="171450" indent="-171450">
              <a:buFont typeface="Arial" panose="020B0604020202020204" pitchFamily="34" charset="0"/>
              <a:buChar char="•"/>
            </a:pPr>
            <a:r>
              <a:rPr lang="en-US" dirty="0"/>
              <a:t>Add a dye tablet, leak detector fluid or a few drops of food coloring to the tank. </a:t>
            </a:r>
          </a:p>
          <a:p>
            <a:pPr marL="171450" indent="-171450">
              <a:buFont typeface="Arial" panose="020B0604020202020204" pitchFamily="34" charset="0"/>
              <a:buChar char="•"/>
            </a:pPr>
            <a:r>
              <a:rPr lang="en-US" dirty="0"/>
              <a:t>Wait 10-15 minutes and do not flush the toilet. </a:t>
            </a:r>
          </a:p>
          <a:p>
            <a:pPr marL="171450" indent="-171450">
              <a:buFont typeface="Arial" panose="020B0604020202020204" pitchFamily="34" charset="0"/>
              <a:buChar char="•"/>
            </a:pPr>
            <a:r>
              <a:rPr lang="en-US" dirty="0"/>
              <a:t>Look in the toilet bowl. If color has appeared in the bowl, you have a leak. </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330194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Here are some other simple tips you can practice to reduce your water use inside. </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 the kitchen, thaw foods in the refrigerator instead of running water of the food. Also be sure to only run full loads in the dishwasher. Same goes for running the clothes washer. </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 the bathroom, turn off the water while brushing your teeth or shaving. Also try to take shorter showers. </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888781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Switching from inside to outside now, did you know that in households with inground irrigation, roughly half of the water used by the household is used for irrigation? </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One of the best ways to conserve water in your landscape is to reduce the amount of irrigation needed for your turf grass. </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You can do this by selecting drought-tolerant turf grass that doesn’t require irrigation. </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Another option to reduce water use is to enlarge your plant beds, which is a</a:t>
            </a:r>
            <a:r>
              <a:rPr lang="en-US" sz="1200" b="0" kern="1200" dirty="0">
                <a:solidFill>
                  <a:schemeClr val="tx1"/>
                </a:solidFill>
                <a:effectLst/>
                <a:latin typeface="+mn-lt"/>
                <a:ea typeface="+mn-ea"/>
                <a:cs typeface="+mn-cs"/>
              </a:rPr>
              <a:t>esthetically pleasing, less maintenance and uses less fertilizers and pesticides.</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46271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0DEED-2116-2B94-4020-EA4DD6631E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E9A6E1-3260-867F-F979-620E89CF8A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993CE0-0AB1-C239-C442-E73040537F6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DD9E4AA-2DFA-240D-0B7D-9C2A1BCD214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653469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0" i="0" dirty="0">
                <a:solidFill>
                  <a:srgbClr val="343741"/>
                </a:solidFill>
                <a:effectLst/>
                <a:latin typeface="gentona_light"/>
              </a:rPr>
              <a:t>Florida-Friendly Landscaping™ (FFL) is the state of Florida’s premier Extension program that promotes sustainable alternatives to “conventional” landscaping based on research and science. </a:t>
            </a:r>
          </a:p>
          <a:p>
            <a:pPr marL="171450" indent="-171450">
              <a:buFont typeface="Arial" panose="020B0604020202020204" pitchFamily="34" charset="0"/>
              <a:buChar char="•"/>
            </a:pPr>
            <a:endParaRPr lang="en-US" sz="1200" b="0" i="0" kern="1200" dirty="0">
              <a:solidFill>
                <a:srgbClr val="343741"/>
              </a:solidFill>
              <a:effectLst/>
              <a:latin typeface="gentona_light"/>
              <a:ea typeface="+mn-ea"/>
              <a:cs typeface="+mn-cs"/>
            </a:endParaRPr>
          </a:p>
          <a:p>
            <a:pPr marL="171450" indent="-171450">
              <a:buFont typeface="Arial" panose="020B0604020202020204" pitchFamily="34" charset="0"/>
              <a:buChar char="•"/>
            </a:pPr>
            <a:r>
              <a:rPr lang="en-US" sz="1200" b="0" i="0" kern="1200" dirty="0">
                <a:solidFill>
                  <a:srgbClr val="343741"/>
                </a:solidFill>
                <a:effectLst/>
                <a:latin typeface="gentona_light"/>
                <a:ea typeface="+mn-ea"/>
                <a:cs typeface="+mn-cs"/>
              </a:rPr>
              <a:t>You can see the nine principles here or check them out online later. I’ll provide a website for resources at the conclusion of the presentation.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918380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One of the Florida Friendly Landscaping principles, is right plant, right place. </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It simply means when selecting landscape plants, consider the amount of sunlight or shade available to the plant, the height and width of your plant at maturity, whether you have clay or sandy soils and also wind and salt tolerance.</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These factors are important to consider because an unhealthy, stressed plant is a needy plant, meaning it will then potentially need more water, fertilizer and maintenance to thrive.</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You can reference the Florida Friendly plant database online for more information on what plants would be right for you. </a:t>
            </a:r>
          </a:p>
          <a:p>
            <a:pPr marL="171450" indent="-171450">
              <a:buFont typeface="Arial" panose="020B0604020202020204" pitchFamily="34" charset="0"/>
              <a:buChar cha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Also, when installing plants, make sure they are not covered by eaves or overhangs as they will receive less water from rain and need to be watered more often. </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829935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Installing additional trees in your yard will reduce the amount of supplemental irrigation needed for your turf area due to less evapotranspiration.</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An example of a large and hardy shade tree is a live oak, which is very common throughout Florida.</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84376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TRIVIA – could ask before switching to this slide – What is micro irrigation and how does it save water?</a:t>
            </a:r>
            <a:endParaRPr lang="en-US" sz="1200" u="wavyDbl" kern="1200" dirty="0">
              <a:solidFill>
                <a:schemeClr val="tx1"/>
              </a:solidFill>
              <a:effectLst/>
              <a:latin typeface="+mn-lt"/>
              <a:ea typeface="+mn-ea"/>
              <a:cs typeface="+mn-cs"/>
            </a:endParaRPr>
          </a:p>
          <a:p>
            <a:endParaRPr lang="en-US" sz="1200" u="wavyDbl" kern="1200" dirty="0">
              <a:solidFill>
                <a:schemeClr val="tx1"/>
              </a:solidFill>
              <a:effectLst/>
              <a:latin typeface="+mn-lt"/>
              <a:ea typeface="+mn-ea"/>
              <a:cs typeface="+mn-cs"/>
            </a:endParaRPr>
          </a:p>
          <a:p>
            <a:r>
              <a:rPr lang="en-US" sz="1200" u="wavyDbl" kern="1200" dirty="0">
                <a:solidFill>
                  <a:schemeClr val="tx1"/>
                </a:solidFill>
                <a:effectLst/>
                <a:latin typeface="+mn-lt"/>
                <a:ea typeface="+mn-ea"/>
                <a:cs typeface="+mn-cs"/>
              </a:rPr>
              <a:t>Micro-</a:t>
            </a:r>
            <a:r>
              <a:rPr lang="en-US" sz="1200" kern="1200" dirty="0">
                <a:solidFill>
                  <a:schemeClr val="tx1"/>
                </a:solidFill>
                <a:effectLst/>
                <a:latin typeface="+mn-lt"/>
                <a:ea typeface="+mn-ea"/>
                <a:cs typeface="+mn-cs"/>
              </a:rPr>
              <a:t>irrigation is an excellent way to conserve water on your plants, trees and shrubs. This works by using less water per minute and allowing the water to go right to the root of the plant.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minimizes weeds and disease, reduces erosion on slopes and saves you water and money!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are four type of </a:t>
            </a:r>
            <a:r>
              <a:rPr lang="en-US" sz="1200" u="wavyDbl" kern="1200" dirty="0">
                <a:solidFill>
                  <a:schemeClr val="tx1"/>
                </a:solidFill>
                <a:effectLst/>
                <a:latin typeface="+mn-lt"/>
                <a:ea typeface="+mn-ea"/>
                <a:cs typeface="+mn-cs"/>
              </a:rPr>
              <a:t>micro-</a:t>
            </a:r>
            <a:r>
              <a:rPr lang="en-US" sz="1200" kern="1200" dirty="0">
                <a:solidFill>
                  <a:schemeClr val="tx1"/>
                </a:solidFill>
                <a:effectLst/>
                <a:latin typeface="+mn-lt"/>
                <a:ea typeface="+mn-ea"/>
                <a:cs typeface="+mn-cs"/>
              </a:rPr>
              <a:t>irrigation available depending on the plant size.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Bubblers are best for trees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In-line drip tubing may be used for small plants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Micro-sprays or point source emitters may be used for medium to large plants</a:t>
            </a:r>
          </a:p>
          <a:p>
            <a:pPr marL="0" indent="0">
              <a:buFont typeface="Arial" panose="020B0604020202020204" pitchFamily="34" charset="0"/>
              <a:buNone/>
            </a:pPr>
            <a:endParaRPr lang="en-US" sz="1200" kern="1200" dirty="0">
              <a:solidFill>
                <a:schemeClr val="tx1"/>
              </a:solidFill>
              <a:effectLst/>
              <a:latin typeface="+mn-lt"/>
              <a:ea typeface="+mn-ea"/>
              <a:cs typeface="+mn-cs"/>
            </a:endParaRPr>
          </a:p>
          <a:p>
            <a:r>
              <a:rPr lang="en-US" dirty="0"/>
              <a:t>And, if you sign up for the District’s Water 101 newsletter on the sheet I brought today, you’ll be registered into a drawing for a chance to win a free micro-irrigation kit valued at $40.</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283296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Another important part of saving water outdoors is making sure your irrigation controller is set to water wisely.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First and foremost, double check your local watering restrictions for irrigation start times and watering days. </a:t>
            </a:r>
          </a:p>
          <a:p>
            <a:endParaRPr lang="en-US" dirty="0"/>
          </a:p>
          <a:p>
            <a:endParaRPr lang="en-US" dirty="0"/>
          </a:p>
          <a:p>
            <a:r>
              <a:rPr lang="en-US" b="1" dirty="0"/>
              <a:t>If asked more about irrigation controllers:</a:t>
            </a:r>
          </a:p>
          <a:p>
            <a:r>
              <a:rPr lang="en-US" dirty="0"/>
              <a:t>Here are three main things to check on your irrigation controller:</a:t>
            </a:r>
          </a:p>
          <a:p>
            <a:endParaRPr lang="en-US" dirty="0"/>
          </a:p>
          <a:p>
            <a:pPr marL="171450" indent="-171450">
              <a:buFont typeface="Arial" panose="020B0604020202020204" pitchFamily="34" charset="0"/>
              <a:buChar char="•"/>
            </a:pPr>
            <a:r>
              <a:rPr lang="en-US" dirty="0"/>
              <a:t>Irrigation start time: This represents what time your irrigation system will begin watering. Only one start time is needed to initiate watering for all zones. It is recommended to set a start time before 10 a.m. or after 4 p.m.</a:t>
            </a:r>
          </a:p>
          <a:p>
            <a:pPr marL="171450" indent="-171450">
              <a:buFont typeface="Arial" panose="020B0604020202020204" pitchFamily="34" charset="0"/>
              <a:buChar char="•"/>
            </a:pPr>
            <a:r>
              <a:rPr lang="en-US" dirty="0"/>
              <a:t>Irrigation run time: This represents how long each zone in your irrigation system will run. Check with your local UF/IFAS Extension office for run time recommendations. </a:t>
            </a:r>
          </a:p>
          <a:p>
            <a:pPr marL="171450" indent="-171450">
              <a:buFont typeface="Arial" panose="020B0604020202020204" pitchFamily="34" charset="0"/>
              <a:buChar char="•"/>
            </a:pPr>
            <a:r>
              <a:rPr lang="en-US" dirty="0"/>
              <a:t>Irrigation schedule: This represents which days of the week your irrigation system will run. It is recommended to only run your system one to two days a week and only if needed.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76090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Florida homes with an in-ground irrigation system are required to have a rain shut-off device, most commonly a rain sensor.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Rain sensors prevent sprinklers from running after a moderate rainfall, saving you water and money. Rain sensors are typically located on rooflines and should be unobstructed by trees or overhangs.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Periodically, check your rain sensor to ensure it is working properly.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618115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Additional water saving tips include:</a:t>
            </a:r>
          </a:p>
          <a:p>
            <a:pPr marL="628650" lvl="1" indent="-171450">
              <a:buFont typeface="Arial" panose="020B0604020202020204" pitchFamily="34" charset="0"/>
              <a:buChar char="•"/>
            </a:pPr>
            <a:r>
              <a:rPr lang="en-US" dirty="0"/>
              <a:t>Make seasonal irrigation adjustments. For example, in the cooler winter months, plants need less water and you may be able to skip a week of irrigation, only watering every 10-14 days. </a:t>
            </a:r>
          </a:p>
          <a:p>
            <a:pPr marL="171450" indent="-171450">
              <a:buFont typeface="Arial" panose="020B0604020202020204" pitchFamily="34" charset="0"/>
              <a:buChar char="•"/>
            </a:pPr>
            <a:endParaRPr lang="en-US" dirty="0"/>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During the summer rainy season, watch the weather and wait to water your lawn only if supplemental irrigation is needed.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113010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Checking for leaks outdoors, is just as important as checking for them indoors. Even a small outdoor leak can waste 300 or more gallons of water each month.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Common places to look for an outdoor leak include:</a:t>
            </a:r>
          </a:p>
          <a:p>
            <a:pPr marL="628650" lvl="1" indent="-171450">
              <a:buFont typeface="Arial" panose="020B0604020202020204" pitchFamily="34" charset="0"/>
              <a:buChar char="•"/>
            </a:pPr>
            <a:r>
              <a:rPr lang="en-US" dirty="0"/>
              <a:t>Your irrigation system: Look for water that may be pooling around the base of your sprinkler or spray heads. This indicates a loose seal on your sprinkler. You’ll also want to check for broken or misdirected spray heads that are shooting water into the air, or along sidewalks or driveways. </a:t>
            </a:r>
          </a:p>
          <a:p>
            <a:pPr marL="171450" indent="-171450">
              <a:buFont typeface="Arial" panose="020B0604020202020204" pitchFamily="34" charset="0"/>
              <a:buChar char="•"/>
            </a:pPr>
            <a:endParaRPr lang="en-US" dirty="0"/>
          </a:p>
          <a:p>
            <a:pPr marL="628650" lvl="1" indent="-171450">
              <a:buFont typeface="Arial" panose="020B0604020202020204" pitchFamily="34" charset="0"/>
              <a:buChar char="•"/>
            </a:pPr>
            <a:r>
              <a:rPr lang="en-US" dirty="0"/>
              <a:t>Outdoor spigots: Look for excess water dripping from outdoor spigots or hose connections. Simply tighten the connection or use plumber’s tape to fix the leak. </a:t>
            </a:r>
          </a:p>
          <a:p>
            <a:pPr marL="171450" indent="-171450">
              <a:buFont typeface="Arial" panose="020B0604020202020204" pitchFamily="34" charset="0"/>
              <a:buChar char="•"/>
            </a:pPr>
            <a:endParaRPr lang="en-US" dirty="0"/>
          </a:p>
          <a:p>
            <a:pPr marL="628650" lvl="1" indent="-171450">
              <a:buFont typeface="Arial" panose="020B0604020202020204" pitchFamily="34" charset="0"/>
              <a:buChar char="•"/>
            </a:pPr>
            <a:r>
              <a:rPr lang="en-US" dirty="0"/>
              <a:t>Underground piping: Look for buildup of water on your lawn or low water pressure in particular areas when running your irrigation. This can indicate a possible broken or loose pipe underground.</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877057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We’ve talked a lot about water conservation, but protecting water quality is important too. </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720510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a:buFont typeface="Arial" panose="020B0604020202020204" pitchFamily="34" charset="0"/>
              <a:buChar char="•"/>
            </a:pPr>
            <a:r>
              <a:rPr lang="en-US" b="0" i="0" u="none" strike="noStrike" dirty="0">
                <a:solidFill>
                  <a:srgbClr val="000033"/>
                </a:solidFill>
                <a:effectLst/>
                <a:latin typeface="OpenSans Bold"/>
              </a:rPr>
              <a:t>One of the biggest things to keep in mind when protecting our water resources at home, is that what we do on land impacts our waterways. </a:t>
            </a:r>
          </a:p>
          <a:p>
            <a:pPr marL="171450" indent="-171450" algn="l">
              <a:buFont typeface="Arial" panose="020B0604020202020204" pitchFamily="34" charset="0"/>
              <a:buChar char="•"/>
            </a:pPr>
            <a:endParaRPr lang="en-US" b="0" i="0" dirty="0">
              <a:solidFill>
                <a:srgbClr val="414042"/>
              </a:solidFill>
              <a:effectLst/>
              <a:latin typeface="OpenSans Regular"/>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66518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BBBEC8-456C-58D2-0EB4-45FE4769F8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476939-1AEA-9AA1-CD24-276F03EF7A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BC1057-1F92-F8EA-BB72-02A636FD378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B0A1263-2E30-BC57-D47A-55982D90D93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415988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7385C7-0146-D164-5D18-786CD97EAE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BEADD1-1764-CF5B-44A9-0B5D55747E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A5690E-D371-3B89-020F-4AD287D050CB}"/>
              </a:ext>
            </a:extLst>
          </p:cNvPr>
          <p:cNvSpPr>
            <a:spLocks noGrp="1"/>
          </p:cNvSpPr>
          <p:nvPr>
            <p:ph type="body" idx="1"/>
          </p:nvPr>
        </p:nvSpPr>
        <p:spPr/>
        <p:txBody>
          <a:bodyPr/>
          <a:lstStyle/>
          <a:p>
            <a:pPr marL="171450" indent="-171450">
              <a:buFont typeface="Arial" panose="020B0604020202020204" pitchFamily="34" charset="0"/>
              <a:buChar char="•"/>
            </a:pPr>
            <a:r>
              <a:rPr lang="en-US" b="0" i="0" dirty="0">
                <a:solidFill>
                  <a:srgbClr val="414042"/>
                </a:solidFill>
                <a:effectLst/>
                <a:latin typeface="OpenSans Regular"/>
              </a:rPr>
              <a:t>Sometimes Florida yards need fertilizer to help keep them healthy, but applying too much fertilizer, too often or at the wrong time can cause water pollution.</a:t>
            </a:r>
          </a:p>
          <a:p>
            <a:pPr marL="0" indent="0">
              <a:buFont typeface="Arial" panose="020B0604020202020204" pitchFamily="34" charset="0"/>
              <a:buNone/>
            </a:pPr>
            <a:endParaRPr lang="en-US" b="0" i="0" dirty="0">
              <a:solidFill>
                <a:srgbClr val="414042"/>
              </a:solidFill>
              <a:effectLst/>
              <a:latin typeface="OpenSans Regular"/>
            </a:endParaRPr>
          </a:p>
          <a:p>
            <a:pPr marL="171450" indent="-171450">
              <a:buFont typeface="Arial" panose="020B0604020202020204" pitchFamily="34" charset="0"/>
              <a:buChar char="•"/>
            </a:pPr>
            <a:r>
              <a:rPr lang="en-US" b="0" i="0" dirty="0">
                <a:solidFill>
                  <a:srgbClr val="414042"/>
                </a:solidFill>
                <a:effectLst/>
                <a:latin typeface="OpenSans Regular"/>
              </a:rPr>
              <a:t>Step 1: Check local fertilizer regulations. </a:t>
            </a:r>
            <a:r>
              <a:rPr lang="en-US" sz="1200" b="0" i="0" kern="1200" dirty="0">
                <a:solidFill>
                  <a:schemeClr val="tx1"/>
                </a:solidFill>
                <a:effectLst/>
                <a:latin typeface="+mn-lt"/>
                <a:ea typeface="+mn-ea"/>
                <a:cs typeface="+mn-cs"/>
              </a:rPr>
              <a:t>Many counties and cities in Florida have fertilizer ordinances to reduce nutrient runoff, including blackout dates on fertilizer use. You should always check local ordinances before fertilizing. In addition to local ordinances, when to fertilize also depends on your lawn’s growth cycle. </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Step 2: Conduct a soil test. Before purchasing or applying fertilizer, start with a soil test to determine what your lawn truly needs. Soil testing is the most effective way to assess nutrient levels (such as nitrogen, phosphorus and potassium) and soil </a:t>
            </a:r>
            <a:r>
              <a:rPr lang="en-US" sz="1200" b="0" i="0" kern="1200" dirty="0" err="1">
                <a:solidFill>
                  <a:schemeClr val="tx1"/>
                </a:solidFill>
                <a:effectLst/>
                <a:latin typeface="+mn-lt"/>
                <a:ea typeface="+mn-ea"/>
                <a:cs typeface="+mn-cs"/>
              </a:rPr>
              <a:t>pH.</a:t>
            </a:r>
            <a:endParaRPr lang="en-US" sz="1200" b="0" i="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Step 3: Choose the right fertilizer. Use </a:t>
            </a:r>
            <a:r>
              <a:rPr lang="en-US" sz="1200" b="1" i="0" kern="1200" dirty="0">
                <a:solidFill>
                  <a:schemeClr val="tx1"/>
                </a:solidFill>
                <a:effectLst/>
                <a:latin typeface="+mn-lt"/>
                <a:ea typeface="+mn-ea"/>
                <a:cs typeface="+mn-cs"/>
              </a:rPr>
              <a:t>slow-release or controlled-release fertilizers</a:t>
            </a:r>
            <a:r>
              <a:rPr lang="en-US" sz="1200" b="0" i="0" kern="1200" dirty="0">
                <a:solidFill>
                  <a:schemeClr val="tx1"/>
                </a:solidFill>
                <a:effectLst/>
                <a:latin typeface="+mn-lt"/>
                <a:ea typeface="+mn-ea"/>
                <a:cs typeface="+mn-cs"/>
              </a:rPr>
              <a:t> to nourish your lawn longer and reduce nutrient runoff into water bodies.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Step 4: Apply fertilizer at the right time. For example, never fertilize before a heavy rain and fertilize only when your grass is actively growing.</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Step 5: Water properly after fertilizing. You only need to apply</a:t>
            </a:r>
            <a:r>
              <a:rPr lang="en-US" sz="1200" b="1" i="0" kern="1200" dirty="0">
                <a:solidFill>
                  <a:schemeClr val="tx1"/>
                </a:solidFill>
                <a:effectLst/>
                <a:latin typeface="+mn-lt"/>
                <a:ea typeface="+mn-ea"/>
                <a:cs typeface="+mn-cs"/>
              </a:rPr>
              <a:t> ¼ inch of water</a:t>
            </a:r>
            <a:r>
              <a:rPr lang="en-US" sz="1200" b="0" i="0" kern="1200" dirty="0">
                <a:solidFill>
                  <a:schemeClr val="tx1"/>
                </a:solidFill>
                <a:effectLst/>
                <a:latin typeface="+mn-lt"/>
                <a:ea typeface="+mn-ea"/>
                <a:cs typeface="+mn-cs"/>
              </a:rPr>
              <a:t> after fertilizing to help nutrients absorb into the soil without washing away.</a:t>
            </a:r>
            <a:endParaRPr lang="en-US" b="0" i="0" dirty="0">
              <a:solidFill>
                <a:srgbClr val="414042"/>
              </a:solidFill>
              <a:effectLst/>
              <a:latin typeface="OpenSans Regular"/>
            </a:endParaRPr>
          </a:p>
          <a:p>
            <a:pPr algn="l"/>
            <a:endParaRPr lang="en-US" b="0" i="0" u="none" strike="noStrike" dirty="0">
              <a:solidFill>
                <a:srgbClr val="000033"/>
              </a:solidFill>
              <a:effectLst/>
              <a:latin typeface="OpenSans Bold"/>
            </a:endParaRPr>
          </a:p>
          <a:p>
            <a:pPr marL="171450" indent="-171450" algn="l">
              <a:buFont typeface="Arial" panose="020B0604020202020204" pitchFamily="34" charset="0"/>
              <a:buChar char="•"/>
            </a:pPr>
            <a:r>
              <a:rPr lang="en-US" b="0" i="0" u="none" strike="noStrike" dirty="0">
                <a:solidFill>
                  <a:srgbClr val="000033"/>
                </a:solidFill>
                <a:effectLst/>
                <a:latin typeface="OpenSans Bold"/>
              </a:rPr>
              <a:t>You can find more information on the District’s website. </a:t>
            </a:r>
          </a:p>
          <a:p>
            <a:pPr marL="171450" indent="-171450" algn="l">
              <a:buFont typeface="Arial" panose="020B0604020202020204" pitchFamily="34" charset="0"/>
              <a:buChar char="•"/>
            </a:pPr>
            <a:endParaRPr lang="en-US" b="0" i="0" u="none" strike="noStrike" dirty="0">
              <a:solidFill>
                <a:srgbClr val="000033"/>
              </a:solidFill>
              <a:effectLst/>
              <a:latin typeface="OpenSans Bold"/>
            </a:endParaRPr>
          </a:p>
          <a:p>
            <a:pPr marL="171450" indent="-171450" algn="l">
              <a:buFont typeface="Arial" panose="020B0604020202020204" pitchFamily="34" charset="0"/>
              <a:buChar char="•"/>
            </a:pPr>
            <a:endParaRPr lang="en-US" b="0" i="0" dirty="0">
              <a:solidFill>
                <a:srgbClr val="414042"/>
              </a:solidFill>
              <a:effectLst/>
              <a:latin typeface="OpenSans Regular"/>
            </a:endParaRPr>
          </a:p>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FEA0BA53-A3F0-D807-3FC0-2377DE81114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655604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171450" indent="-171450">
              <a:buFont typeface="Arial" panose="020B0604020202020204" pitchFamily="34" charset="0"/>
              <a:buChar char="•"/>
            </a:pPr>
            <a:r>
              <a:rPr lang="en-US" b="0" i="0" dirty="0">
                <a:solidFill>
                  <a:srgbClr val="414042"/>
                </a:solidFill>
                <a:effectLst/>
                <a:latin typeface="OpenSans Regular"/>
              </a:rPr>
              <a:t>A stormwater system is designed to collect and manage runoff from rainwater. They are specifically designed to help prevent flooding and remove pollutants from the water. </a:t>
            </a:r>
          </a:p>
          <a:p>
            <a:pPr marL="171450" indent="-171450">
              <a:buFont typeface="Arial" panose="020B0604020202020204" pitchFamily="34" charset="0"/>
              <a:buChar char="•"/>
            </a:pPr>
            <a:endParaRPr lang="en-US" b="0" i="0" dirty="0">
              <a:solidFill>
                <a:srgbClr val="414042"/>
              </a:solidFill>
              <a:effectLst/>
              <a:latin typeface="OpenSans Regular"/>
            </a:endParaRPr>
          </a:p>
          <a:p>
            <a:pPr marL="171450" indent="-171450">
              <a:buFont typeface="Arial" panose="020B0604020202020204" pitchFamily="34" charset="0"/>
              <a:buChar char="•"/>
            </a:pPr>
            <a:r>
              <a:rPr lang="en-US" b="0" i="0" dirty="0">
                <a:solidFill>
                  <a:srgbClr val="414042"/>
                </a:solidFill>
                <a:effectLst/>
                <a:latin typeface="OpenSans Regular"/>
              </a:rPr>
              <a:t>When rainwater lands on rooftops, parking lots, streets, driveways and other hard surfaces, the rainfall that doesn’t soak into the ground is called stormwater runoff. </a:t>
            </a:r>
          </a:p>
          <a:p>
            <a:pPr marL="171450" indent="-171450">
              <a:buFont typeface="Arial" panose="020B0604020202020204" pitchFamily="34" charset="0"/>
              <a:buChar char="•"/>
            </a:pPr>
            <a:endParaRPr lang="en-US" b="0" i="0" dirty="0">
              <a:solidFill>
                <a:srgbClr val="414042"/>
              </a:solidFill>
              <a:effectLst/>
              <a:latin typeface="OpenSans Regular"/>
            </a:endParaRPr>
          </a:p>
          <a:p>
            <a:pPr marL="171450" indent="-171450">
              <a:buFont typeface="Arial" panose="020B0604020202020204" pitchFamily="34" charset="0"/>
              <a:buChar char="•"/>
            </a:pPr>
            <a:r>
              <a:rPr lang="en-US" b="0" i="0" dirty="0">
                <a:solidFill>
                  <a:srgbClr val="414042"/>
                </a:solidFill>
                <a:effectLst/>
                <a:latin typeface="OpenSans Regular"/>
              </a:rPr>
              <a:t>Stormwater runoff carries pollutants such as litter, motor oil, gasoline, fertilizers, pesticides, pet wastes, sediments and more. </a:t>
            </a:r>
          </a:p>
          <a:p>
            <a:pPr marL="171450" indent="-171450">
              <a:buFont typeface="Arial" panose="020B0604020202020204" pitchFamily="34" charset="0"/>
              <a:buChar char="•"/>
            </a:pPr>
            <a:endParaRPr lang="en-US" b="0" i="0" dirty="0">
              <a:solidFill>
                <a:srgbClr val="414042"/>
              </a:solidFill>
              <a:effectLst/>
              <a:latin typeface="OpenSans Regular"/>
            </a:endParaRPr>
          </a:p>
          <a:p>
            <a:pPr marL="171450" indent="-171450">
              <a:buFont typeface="Arial" panose="020B0604020202020204" pitchFamily="34" charset="0"/>
              <a:buChar char="•"/>
            </a:pPr>
            <a:r>
              <a:rPr lang="en-US" b="0" i="0" dirty="0">
                <a:solidFill>
                  <a:srgbClr val="414042"/>
                </a:solidFill>
                <a:effectLst/>
                <a:latin typeface="OpenSans Regular"/>
              </a:rPr>
              <a:t>Protecting natural waterbodies from these pollutants is important. There are many tips homeowners can follow to help, and communities can help too through proper maintenance of their stormwater systems. </a:t>
            </a:r>
          </a:p>
          <a:p>
            <a:pPr marL="171450" indent="-171450">
              <a:buFont typeface="Arial" panose="020B0604020202020204" pitchFamily="34" charset="0"/>
              <a:buChar char="•"/>
            </a:pPr>
            <a:endParaRPr lang="en-US" b="0" i="0" dirty="0">
              <a:solidFill>
                <a:srgbClr val="414042"/>
              </a:solidFill>
              <a:effectLst/>
              <a:latin typeface="OpenSans Regular"/>
            </a:endParaRPr>
          </a:p>
          <a:p>
            <a:pPr marL="171450" indent="-171450">
              <a:buFont typeface="Arial" panose="020B0604020202020204" pitchFamily="34" charset="0"/>
              <a:buChar char="•"/>
            </a:pPr>
            <a:r>
              <a:rPr lang="en-US" b="0" i="0" dirty="0">
                <a:solidFill>
                  <a:srgbClr val="414042"/>
                </a:solidFill>
                <a:effectLst/>
                <a:latin typeface="OpenSans Regular"/>
              </a:rPr>
              <a:t>In addition to following proper fertilizer techniques, other ways to protect water quality include:</a:t>
            </a:r>
          </a:p>
          <a:p>
            <a:pPr marL="171450" indent="-171450">
              <a:buFont typeface="Arial" panose="020B0604020202020204" pitchFamily="34" charset="0"/>
              <a:buChar char="•"/>
            </a:pPr>
            <a:endParaRPr lang="en-US" b="0" i="0" dirty="0">
              <a:solidFill>
                <a:srgbClr val="414042"/>
              </a:solidFill>
              <a:effectLst/>
              <a:latin typeface="OpenSans Regular"/>
            </a:endParaRPr>
          </a:p>
          <a:p>
            <a:pPr lvl="1" algn="l">
              <a:buFont typeface="Arial" panose="020B0604020202020204" pitchFamily="34" charset="0"/>
              <a:buChar char="•"/>
            </a:pPr>
            <a:r>
              <a:rPr lang="en-US" b="0" i="0" dirty="0">
                <a:solidFill>
                  <a:srgbClr val="414042"/>
                </a:solidFill>
                <a:effectLst/>
                <a:latin typeface="OpenSans Regular"/>
              </a:rPr>
              <a:t>Clean up pet wastes to avoid nutrients and bacteria from entering the stormwater drains and contaminating water.  </a:t>
            </a:r>
          </a:p>
          <a:p>
            <a:pPr lvl="1" algn="l">
              <a:buFont typeface="Arial" panose="020B0604020202020204" pitchFamily="34" charset="0"/>
              <a:buChar char="•"/>
            </a:pPr>
            <a:endParaRPr lang="en-US" b="0" i="0" dirty="0">
              <a:solidFill>
                <a:srgbClr val="414042"/>
              </a:solidFill>
              <a:effectLst/>
              <a:latin typeface="OpenSans Regular"/>
            </a:endParaRPr>
          </a:p>
          <a:p>
            <a:pPr lvl="1" algn="l">
              <a:buFont typeface="Arial" panose="020B0604020202020204" pitchFamily="34" charset="0"/>
              <a:buChar char="•"/>
            </a:pPr>
            <a:r>
              <a:rPr lang="en-US" b="0" i="0" dirty="0">
                <a:solidFill>
                  <a:srgbClr val="414042"/>
                </a:solidFill>
                <a:effectLst/>
                <a:latin typeface="OpenSans Regular"/>
              </a:rPr>
              <a:t>Avoid cutting your lawn too short, which reduces its effectiveness in capturing runoff. </a:t>
            </a:r>
          </a:p>
          <a:p>
            <a:pPr lvl="1" algn="l">
              <a:buFont typeface="Arial" panose="020B0604020202020204" pitchFamily="34" charset="0"/>
              <a:buChar char="•"/>
            </a:pPr>
            <a:endParaRPr lang="en-US" b="0" i="0" dirty="0">
              <a:solidFill>
                <a:srgbClr val="414042"/>
              </a:solidFill>
              <a:effectLst/>
              <a:latin typeface="OpenSans Regular"/>
            </a:endParaRPr>
          </a:p>
          <a:p>
            <a:pPr lvl="1" algn="l">
              <a:buFont typeface="Arial" panose="020B0604020202020204" pitchFamily="34" charset="0"/>
              <a:buChar char="•"/>
            </a:pPr>
            <a:r>
              <a:rPr lang="en-US" b="0" i="0" dirty="0">
                <a:solidFill>
                  <a:srgbClr val="414042"/>
                </a:solidFill>
                <a:effectLst/>
                <a:latin typeface="OpenSans Regular"/>
              </a:rPr>
              <a:t>Never deposit lawn clippings in water bodies and storm drains as this can increase oxygen demand in the water, which can significantly harm fish populations. </a:t>
            </a:r>
          </a:p>
          <a:p>
            <a:pPr marL="171450" indent="-171450">
              <a:buFont typeface="Arial" panose="020B0604020202020204" pitchFamily="34" charset="0"/>
              <a:buChar char="•"/>
            </a:pPr>
            <a:endParaRPr lang="en-US" b="0" i="0" dirty="0">
              <a:solidFill>
                <a:srgbClr val="414042"/>
              </a:solidFill>
              <a:effectLst/>
              <a:latin typeface="OpenSans Regular"/>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894912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76FDC-C296-2E0F-E7F2-CFD34CE910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2DC88B-42EA-6BED-E6BD-BC62ADEE1B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A5CD56-D4B7-16C6-3D85-FF91E54D87D6}"/>
              </a:ext>
            </a:extLst>
          </p:cNvPr>
          <p:cNvSpPr>
            <a:spLocks noGrp="1"/>
          </p:cNvSpPr>
          <p:nvPr>
            <p:ph type="body" idx="1"/>
          </p:nvPr>
        </p:nvSpPr>
        <p:spPr/>
        <p:txBody>
          <a:bodyPr/>
          <a:lstStyle/>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Have septic tanks inspected every two to three years. Septic tanks that are not properly maintained can pollute the groundwater that ultimately emerges from springs.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Never dump anything down a storm drain, as this makes its way into local waterbodies. </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Pending on your homes location, plant a shoreline buffer zone to help capture stormwater runoff before it reaches the waterway. </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Always dispose of household chemicals, yard waste, motor oil and more appropriately. </a:t>
            </a:r>
          </a:p>
          <a:p>
            <a:pPr marL="171450" indent="-171450" algn="l">
              <a:buFont typeface="Arial" panose="020B0604020202020204" pitchFamily="34" charset="0"/>
              <a:buChar char="•"/>
            </a:pPr>
            <a:endParaRPr lang="en-US" b="0" i="0" u="none" strike="noStrike" dirty="0">
              <a:solidFill>
                <a:srgbClr val="000033"/>
              </a:solidFill>
              <a:effectLst/>
              <a:latin typeface="OpenSans Bold"/>
            </a:endParaRPr>
          </a:p>
          <a:p>
            <a:pPr marL="171450" indent="-171450" algn="l">
              <a:buFont typeface="Arial" panose="020B0604020202020204" pitchFamily="34" charset="0"/>
              <a:buChar char="•"/>
            </a:pPr>
            <a:endParaRPr lang="en-US" b="0" i="0" dirty="0">
              <a:solidFill>
                <a:srgbClr val="414042"/>
              </a:solidFill>
              <a:effectLst/>
              <a:latin typeface="OpenSans Regular"/>
            </a:endParaRPr>
          </a:p>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20C48892-6857-787B-E5E3-DDDEB5A9752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960557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Don’t forget, if you sign up for the District’s Water 101 newsletter today, you’ll be registered into a drawing for a chance to win a free micro-irrigation kit valued at $40.</a:t>
            </a:r>
          </a:p>
          <a:p>
            <a:endParaRPr lang="en-US" dirty="0"/>
          </a:p>
          <a:p>
            <a:endParaRPr lang="en-US" dirty="0"/>
          </a:p>
          <a:p>
            <a:r>
              <a:rPr lang="en-US" b="1" dirty="0"/>
              <a:t>If asked about permitting: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We are a regulatory agency and anyone wanting to pump large quantities of water, must receive a permit from the water management district. When issuing permits, the District follows rules and a three-pronged approach to evaluate a permit. A) there is a need for the water and it will not be wasted B) withdrawals will not harm the water resources, the related environment, nor interfere with other existing users and C) the use is consistent with the public interest. </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323318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Here are some helpful webpages for you. The District’s website is WaterMatters.org.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All of the information covered today and more can be found at our Water101 webpage at WaterMatters.org/Water101.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I’ve also included the Florida Friendly Landscaping web address.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I’ll leave this slide up if you want to take a photo or write down these websites.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Does anyone have any questions about the District? </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554140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14254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0F678-0F76-84A1-D2E1-32E5E608E1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B2DA61-408B-A5EA-DC33-6599EB6D30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7CFFA0-BD63-3F56-128E-4D47446B430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697F3B4-6B13-D520-AD7E-F12ABCEAF61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64241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26E82F-89E7-9889-B0B3-181778BDB3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080AD2-97EE-615F-7C4D-14D476A2F0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51C3C8-076E-E4DB-AC79-E361C5CE11C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10DF044-ACF1-DC52-BC89-9825F86B84F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10389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6FF72-0AE5-AA57-5193-ADC510A5AF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10A8E8-D53E-3C3E-E110-8932C9E99C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81AF4B-2C8B-61D5-A458-EF6EE200D7E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8078FAA-497A-1672-7FC0-71ACC1E6ED9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29979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BA40A-8EF1-428A-012B-D4C2C06401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1044E8-ECF9-EE81-5304-86780B6F78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9A45A3-61DA-22D1-8B5E-3C65DA41EC9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546948D-0FA4-F198-E74E-C864E22DB6B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009F44B-3564-F845-875B-7598D4FADB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79475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964AE-916F-125A-4F2E-783F9317A12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3FE777-46E0-ACC9-2502-2F9211D3769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C32B7BF-5B26-A3DC-64C5-8B243D50AF8F}"/>
              </a:ext>
            </a:extLst>
          </p:cNvPr>
          <p:cNvSpPr>
            <a:spLocks noGrp="1"/>
          </p:cNvSpPr>
          <p:nvPr>
            <p:ph type="dt" sz="half" idx="10"/>
          </p:nvPr>
        </p:nvSpPr>
        <p:spPr/>
        <p:txBody>
          <a:bodyPr/>
          <a:lstStyle/>
          <a:p>
            <a:fld id="{064F678B-3DD7-45DB-9C6F-90C377C2F57B}" type="datetimeFigureOut">
              <a:rPr lang="en-US" smtClean="0"/>
              <a:t>6/17/2026</a:t>
            </a:fld>
            <a:endParaRPr lang="en-US"/>
          </a:p>
        </p:txBody>
      </p:sp>
      <p:sp>
        <p:nvSpPr>
          <p:cNvPr id="5" name="Footer Placeholder 4">
            <a:extLst>
              <a:ext uri="{FF2B5EF4-FFF2-40B4-BE49-F238E27FC236}">
                <a16:creationId xmlns:a16="http://schemas.microsoft.com/office/drawing/2014/main" id="{E1FAEDB6-DBE6-F822-8D50-4C8BE42B4B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480ED6-6EFA-2C5F-A8C9-05629BF8C3F1}"/>
              </a:ext>
            </a:extLst>
          </p:cNvPr>
          <p:cNvSpPr>
            <a:spLocks noGrp="1"/>
          </p:cNvSpPr>
          <p:nvPr>
            <p:ph type="sldNum" sz="quarter" idx="12"/>
          </p:nvPr>
        </p:nvSpPr>
        <p:spPr/>
        <p:txBody>
          <a:bodyPr/>
          <a:lstStyle/>
          <a:p>
            <a:fld id="{F1B6E2F3-FD55-48FE-9787-CEE7D0331F01}" type="slidenum">
              <a:rPr lang="en-US" smtClean="0"/>
              <a:t>‹#›</a:t>
            </a:fld>
            <a:endParaRPr lang="en-US"/>
          </a:p>
        </p:txBody>
      </p:sp>
    </p:spTree>
    <p:extLst>
      <p:ext uri="{BB962C8B-B14F-4D97-AF65-F5344CB8AC3E}">
        <p14:creationId xmlns:p14="http://schemas.microsoft.com/office/powerpoint/2010/main" val="991973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A9CF2-2E4E-06E2-C2F3-8A54D9AA2AA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5C23DDE-2FCE-39A3-14F8-CE43367BF5C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238A87-9DCE-5D64-2186-013B9D486906}"/>
              </a:ext>
            </a:extLst>
          </p:cNvPr>
          <p:cNvSpPr>
            <a:spLocks noGrp="1"/>
          </p:cNvSpPr>
          <p:nvPr>
            <p:ph type="dt" sz="half" idx="10"/>
          </p:nvPr>
        </p:nvSpPr>
        <p:spPr/>
        <p:txBody>
          <a:bodyPr/>
          <a:lstStyle/>
          <a:p>
            <a:fld id="{064F678B-3DD7-45DB-9C6F-90C377C2F57B}" type="datetimeFigureOut">
              <a:rPr lang="en-US" smtClean="0"/>
              <a:t>6/17/2026</a:t>
            </a:fld>
            <a:endParaRPr lang="en-US"/>
          </a:p>
        </p:txBody>
      </p:sp>
      <p:sp>
        <p:nvSpPr>
          <p:cNvPr id="5" name="Footer Placeholder 4">
            <a:extLst>
              <a:ext uri="{FF2B5EF4-FFF2-40B4-BE49-F238E27FC236}">
                <a16:creationId xmlns:a16="http://schemas.microsoft.com/office/drawing/2014/main" id="{541F1B59-74D6-79EA-C7E8-2E06EE5C49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7FA5E1-C977-2DDA-D48D-AC5706FDD92A}"/>
              </a:ext>
            </a:extLst>
          </p:cNvPr>
          <p:cNvSpPr>
            <a:spLocks noGrp="1"/>
          </p:cNvSpPr>
          <p:nvPr>
            <p:ph type="sldNum" sz="quarter" idx="12"/>
          </p:nvPr>
        </p:nvSpPr>
        <p:spPr/>
        <p:txBody>
          <a:bodyPr/>
          <a:lstStyle/>
          <a:p>
            <a:fld id="{F1B6E2F3-FD55-48FE-9787-CEE7D0331F01}" type="slidenum">
              <a:rPr lang="en-US" smtClean="0"/>
              <a:t>‹#›</a:t>
            </a:fld>
            <a:endParaRPr lang="en-US"/>
          </a:p>
        </p:txBody>
      </p:sp>
    </p:spTree>
    <p:extLst>
      <p:ext uri="{BB962C8B-B14F-4D97-AF65-F5344CB8AC3E}">
        <p14:creationId xmlns:p14="http://schemas.microsoft.com/office/powerpoint/2010/main" val="4232582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270C386-2D55-84CA-DD2E-298AC0F10E3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417700D-83D4-D86B-6943-DE374B7AC3B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4BF9A6-8B62-2029-5BFA-38CBB0666373}"/>
              </a:ext>
            </a:extLst>
          </p:cNvPr>
          <p:cNvSpPr>
            <a:spLocks noGrp="1"/>
          </p:cNvSpPr>
          <p:nvPr>
            <p:ph type="dt" sz="half" idx="10"/>
          </p:nvPr>
        </p:nvSpPr>
        <p:spPr/>
        <p:txBody>
          <a:bodyPr/>
          <a:lstStyle/>
          <a:p>
            <a:fld id="{064F678B-3DD7-45DB-9C6F-90C377C2F57B}" type="datetimeFigureOut">
              <a:rPr lang="en-US" smtClean="0"/>
              <a:t>6/17/2026</a:t>
            </a:fld>
            <a:endParaRPr lang="en-US"/>
          </a:p>
        </p:txBody>
      </p:sp>
      <p:sp>
        <p:nvSpPr>
          <p:cNvPr id="5" name="Footer Placeholder 4">
            <a:extLst>
              <a:ext uri="{FF2B5EF4-FFF2-40B4-BE49-F238E27FC236}">
                <a16:creationId xmlns:a16="http://schemas.microsoft.com/office/drawing/2014/main" id="{4A496674-2BE1-D6A5-DF4B-53622052C2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08905D-4235-5F34-7932-D6582A252F05}"/>
              </a:ext>
            </a:extLst>
          </p:cNvPr>
          <p:cNvSpPr>
            <a:spLocks noGrp="1"/>
          </p:cNvSpPr>
          <p:nvPr>
            <p:ph type="sldNum" sz="quarter" idx="12"/>
          </p:nvPr>
        </p:nvSpPr>
        <p:spPr/>
        <p:txBody>
          <a:bodyPr/>
          <a:lstStyle/>
          <a:p>
            <a:fld id="{F1B6E2F3-FD55-48FE-9787-CEE7D0331F01}" type="slidenum">
              <a:rPr lang="en-US" smtClean="0"/>
              <a:t>‹#›</a:t>
            </a:fld>
            <a:endParaRPr lang="en-US"/>
          </a:p>
        </p:txBody>
      </p:sp>
    </p:spTree>
    <p:extLst>
      <p:ext uri="{BB962C8B-B14F-4D97-AF65-F5344CB8AC3E}">
        <p14:creationId xmlns:p14="http://schemas.microsoft.com/office/powerpoint/2010/main" val="41475100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95C89-2E28-4777-95B0-BA7EECAE3BA4}"/>
              </a:ext>
            </a:extLst>
          </p:cNvPr>
          <p:cNvSpPr>
            <a:spLocks noGrp="1"/>
          </p:cNvSpPr>
          <p:nvPr>
            <p:ph type="ctrTitle"/>
          </p:nvPr>
        </p:nvSpPr>
        <p:spPr>
          <a:xfrm>
            <a:off x="1709928" y="987552"/>
            <a:ext cx="8385048" cy="3081528"/>
          </a:xfrm>
        </p:spPr>
        <p:txBody>
          <a:bodyPr anchor="b">
            <a:normAutofit/>
          </a:bodyPr>
          <a:lstStyle>
            <a:lvl1pPr algn="ctr">
              <a:defRPr sz="5400"/>
            </a:lvl1pPr>
          </a:lstStyle>
          <a:p>
            <a:r>
              <a:rPr lang="en-US"/>
              <a:t>Click to edit Master title style</a:t>
            </a:r>
          </a:p>
        </p:txBody>
      </p:sp>
      <p:sp>
        <p:nvSpPr>
          <p:cNvPr id="3" name="Subtitle 2">
            <a:extLst>
              <a:ext uri="{FF2B5EF4-FFF2-40B4-BE49-F238E27FC236}">
                <a16:creationId xmlns:a16="http://schemas.microsoft.com/office/drawing/2014/main" id="{59052321-4D71-4DA8-BD2C-DC22FC1525CB}"/>
              </a:ext>
            </a:extLst>
          </p:cNvPr>
          <p:cNvSpPr>
            <a:spLocks noGrp="1"/>
          </p:cNvSpPr>
          <p:nvPr>
            <p:ph type="subTitle" idx="1"/>
          </p:nvPr>
        </p:nvSpPr>
        <p:spPr>
          <a:xfrm>
            <a:off x="2905506" y="4480561"/>
            <a:ext cx="5993892" cy="1166495"/>
          </a:xfrm>
        </p:spPr>
        <p:txBody>
          <a:bodyPr>
            <a:normAutofit/>
          </a:bodyPr>
          <a:lstStyle>
            <a:lvl1pPr marL="0" indent="0" algn="ctr">
              <a:buNone/>
              <a:defRPr sz="1400" cap="all" spc="600" baseline="0"/>
            </a:lvl1pPr>
            <a:lvl2pPr marL="457200" indent="0" algn="ctr">
              <a:buNone/>
              <a:defRPr sz="1400"/>
            </a:lvl2pPr>
            <a:lvl3pPr marL="914400" indent="0" algn="ctr">
              <a:buNone/>
              <a:defRPr sz="1400"/>
            </a:lvl3pPr>
            <a:lvl4pPr marL="1371600" indent="0" algn="ctr">
              <a:buNone/>
              <a:defRPr sz="1400"/>
            </a:lvl4pPr>
            <a:lvl5pPr marL="1828800" indent="0" algn="ctr">
              <a:buNone/>
              <a:defRPr sz="1400"/>
            </a:lvl5pPr>
            <a:lvl6pPr marL="2286000" indent="0" algn="ctr">
              <a:buNone/>
              <a:defRPr sz="1400"/>
            </a:lvl6pPr>
            <a:lvl7pPr marL="2743200" indent="0" algn="ctr">
              <a:buNone/>
              <a:defRPr sz="1400"/>
            </a:lvl7pPr>
            <a:lvl8pPr marL="3200400" indent="0" algn="ctr">
              <a:buNone/>
              <a:defRPr sz="1400"/>
            </a:lvl8pPr>
            <a:lvl9pPr marL="3657600" indent="0" algn="ctr">
              <a:buNone/>
              <a:defRPr sz="1400"/>
            </a:lvl9pPr>
          </a:lstStyle>
          <a:p>
            <a:r>
              <a:rPr lang="en-US"/>
              <a:t>Click to edit Master subtitle style</a:t>
            </a:r>
          </a:p>
        </p:txBody>
      </p:sp>
      <p:sp>
        <p:nvSpPr>
          <p:cNvPr id="4" name="Date Placeholder 3">
            <a:extLst>
              <a:ext uri="{FF2B5EF4-FFF2-40B4-BE49-F238E27FC236}">
                <a16:creationId xmlns:a16="http://schemas.microsoft.com/office/drawing/2014/main" id="{B1D37183-71EA-4A92-8609-41ECB53F447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CA09F2E6-1ECC-4081-8EBF-C80C6C94A105}"/>
              </a:ext>
            </a:extLst>
          </p:cNvPr>
          <p:cNvSpPr>
            <a:spLocks noGrp="1"/>
          </p:cNvSpPr>
          <p:nvPr>
            <p:ph type="ftr" sz="quarter" idx="11"/>
          </p:nvPr>
        </p:nvSpPr>
        <p:spPr/>
        <p:txBody>
          <a:bodyPr/>
          <a:lstStyle/>
          <a:p>
            <a:r>
              <a:rPr lang="en-US"/>
              <a:t>9 PRINCIPLES OF FLORIDA-FRIENDLY LANDSCAPING™</a:t>
            </a:r>
          </a:p>
        </p:txBody>
      </p:sp>
      <p:sp>
        <p:nvSpPr>
          <p:cNvPr id="6" name="Slide Number Placeholder 5">
            <a:extLst>
              <a:ext uri="{FF2B5EF4-FFF2-40B4-BE49-F238E27FC236}">
                <a16:creationId xmlns:a16="http://schemas.microsoft.com/office/drawing/2014/main" id="{31C3FA67-CD72-4503-BA25-FEC880107BC4}"/>
              </a:ext>
            </a:extLst>
          </p:cNvPr>
          <p:cNvSpPr>
            <a:spLocks noGrp="1"/>
          </p:cNvSpPr>
          <p:nvPr>
            <p:ph type="sldNum" sz="quarter" idx="12"/>
          </p:nvPr>
        </p:nvSpPr>
        <p:spPr/>
        <p:txBody>
          <a:bodyPr/>
          <a:lstStyle/>
          <a:p>
            <a:fld id="{24578CCF-2EC4-44CB-A694-F6F6E59A3985}" type="slidenum">
              <a:rPr lang="en-US" dirty="0"/>
              <a:t>‹#›</a:t>
            </a:fld>
            <a:endParaRPr lang="en-US"/>
          </a:p>
        </p:txBody>
      </p:sp>
    </p:spTree>
    <p:extLst>
      <p:ext uri="{BB962C8B-B14F-4D97-AF65-F5344CB8AC3E}">
        <p14:creationId xmlns:p14="http://schemas.microsoft.com/office/powerpoint/2010/main" val="41392834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BA523-EF01-4656-9D54-347E984FD3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D52871-79D5-420E-8207-BEF7BE44A9B6}"/>
              </a:ext>
            </a:extLst>
          </p:cNvPr>
          <p:cNvSpPr>
            <a:spLocks noGrp="1"/>
          </p:cNvSpPr>
          <p:nvPr>
            <p:ph idx="1"/>
          </p:nvPr>
        </p:nvSpPr>
        <p:spPr/>
        <p:txBody>
          <a:bodyPr/>
          <a:lstStyle>
            <a:lvl2pPr>
              <a:lnSpc>
                <a:spcPct val="100000"/>
              </a:lnSpc>
              <a:defRPr/>
            </a:lvl2pPr>
            <a:lvl3pPr marL="548640" indent="-285750">
              <a:lnSpc>
                <a:spcPct val="100000"/>
              </a:lnSpc>
              <a:buFont typeface="Arial" panose="020B0604020202020204" pitchFamily="34" charset="0"/>
              <a:buChar char="•"/>
              <a:defRPr sz="2400"/>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5"/>
            <a:r>
              <a:rPr lang="en-US"/>
              <a:t>Fifth level</a:t>
            </a:r>
          </a:p>
        </p:txBody>
      </p:sp>
      <p:sp>
        <p:nvSpPr>
          <p:cNvPr id="4" name="Date Placeholder 3">
            <a:extLst>
              <a:ext uri="{FF2B5EF4-FFF2-40B4-BE49-F238E27FC236}">
                <a16:creationId xmlns:a16="http://schemas.microsoft.com/office/drawing/2014/main" id="{896D32D3-8223-4851-BB8E-CB489B975FD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E94444B-9FC3-414D-8EA0-15AB806D5E32}"/>
              </a:ext>
            </a:extLst>
          </p:cNvPr>
          <p:cNvSpPr>
            <a:spLocks noGrp="1"/>
          </p:cNvSpPr>
          <p:nvPr>
            <p:ph type="ftr" sz="quarter" idx="11"/>
          </p:nvPr>
        </p:nvSpPr>
        <p:spPr/>
        <p:txBody>
          <a:bodyPr/>
          <a:lstStyle/>
          <a:p>
            <a:r>
              <a:rPr lang="en-US"/>
              <a:t>9 PRINCIPLES OF FLORIDA-FRIENDLY LANDSCAPING™</a:t>
            </a:r>
          </a:p>
        </p:txBody>
      </p:sp>
      <p:sp>
        <p:nvSpPr>
          <p:cNvPr id="6" name="Slide Number Placeholder 5">
            <a:extLst>
              <a:ext uri="{FF2B5EF4-FFF2-40B4-BE49-F238E27FC236}">
                <a16:creationId xmlns:a16="http://schemas.microsoft.com/office/drawing/2014/main" id="{DBBC448B-FCF6-40C5-8BB6-15B70E8897CB}"/>
              </a:ext>
            </a:extLst>
          </p:cNvPr>
          <p:cNvSpPr>
            <a:spLocks noGrp="1"/>
          </p:cNvSpPr>
          <p:nvPr>
            <p:ph type="sldNum" sz="quarter" idx="12"/>
          </p:nvPr>
        </p:nvSpPr>
        <p:spPr/>
        <p:txBody>
          <a:bodyPr/>
          <a:lstStyle/>
          <a:p>
            <a:fld id="{24578CCF-2EC4-44CB-A694-F6F6E59A3985}" type="slidenum">
              <a:rPr lang="en-US" dirty="0"/>
              <a:t>‹#›</a:t>
            </a:fld>
            <a:endParaRPr lang="en-US"/>
          </a:p>
        </p:txBody>
      </p:sp>
    </p:spTree>
    <p:extLst>
      <p:ext uri="{BB962C8B-B14F-4D97-AF65-F5344CB8AC3E}">
        <p14:creationId xmlns:p14="http://schemas.microsoft.com/office/powerpoint/2010/main" val="7829117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F79BA-620F-4443-807B-BE44F36F98F1}"/>
              </a:ext>
            </a:extLst>
          </p:cNvPr>
          <p:cNvSpPr>
            <a:spLocks noGrp="1"/>
          </p:cNvSpPr>
          <p:nvPr>
            <p:ph type="title"/>
          </p:nvPr>
        </p:nvSpPr>
        <p:spPr>
          <a:xfrm>
            <a:off x="1069848" y="1709738"/>
            <a:ext cx="9430811" cy="2852737"/>
          </a:xfrm>
        </p:spPr>
        <p:txBody>
          <a:bodyPr anchor="b">
            <a:normAutofit/>
          </a:bodyPr>
          <a:lstStyle>
            <a:lvl1pPr>
              <a:defRPr sz="5400"/>
            </a:lvl1pPr>
          </a:lstStyle>
          <a:p>
            <a:r>
              <a:rPr lang="en-US"/>
              <a:t>Click to edit Master title style</a:t>
            </a:r>
          </a:p>
        </p:txBody>
      </p:sp>
      <p:sp>
        <p:nvSpPr>
          <p:cNvPr id="3" name="Text Placeholder 2">
            <a:extLst>
              <a:ext uri="{FF2B5EF4-FFF2-40B4-BE49-F238E27FC236}">
                <a16:creationId xmlns:a16="http://schemas.microsoft.com/office/drawing/2014/main" id="{30C9A625-6442-4047-B545-433C4451210A}"/>
              </a:ext>
            </a:extLst>
          </p:cNvPr>
          <p:cNvSpPr>
            <a:spLocks noGrp="1"/>
          </p:cNvSpPr>
          <p:nvPr>
            <p:ph type="body" idx="1"/>
          </p:nvPr>
        </p:nvSpPr>
        <p:spPr>
          <a:xfrm>
            <a:off x="1069848" y="4589463"/>
            <a:ext cx="9430811"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F8EAA30-3B1A-4BEA-9835-33D2072451F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B256440-3149-446F-8105-485333B183A0}"/>
              </a:ext>
            </a:extLst>
          </p:cNvPr>
          <p:cNvSpPr>
            <a:spLocks noGrp="1"/>
          </p:cNvSpPr>
          <p:nvPr>
            <p:ph type="ftr" sz="quarter" idx="11"/>
          </p:nvPr>
        </p:nvSpPr>
        <p:spPr/>
        <p:txBody>
          <a:bodyPr/>
          <a:lstStyle/>
          <a:p>
            <a:r>
              <a:rPr lang="en-US"/>
              <a:t>9 PRINCIPLES OF FLORIDA-FRIENDLY LANDSCAPING™</a:t>
            </a:r>
          </a:p>
        </p:txBody>
      </p:sp>
      <p:sp>
        <p:nvSpPr>
          <p:cNvPr id="6" name="Slide Number Placeholder 5">
            <a:extLst>
              <a:ext uri="{FF2B5EF4-FFF2-40B4-BE49-F238E27FC236}">
                <a16:creationId xmlns:a16="http://schemas.microsoft.com/office/drawing/2014/main" id="{4E0FEDB1-D604-4E10-B334-5DB303498B12}"/>
              </a:ext>
            </a:extLst>
          </p:cNvPr>
          <p:cNvSpPr>
            <a:spLocks noGrp="1"/>
          </p:cNvSpPr>
          <p:nvPr>
            <p:ph type="sldNum" sz="quarter" idx="12"/>
          </p:nvPr>
        </p:nvSpPr>
        <p:spPr/>
        <p:txBody>
          <a:bodyPr/>
          <a:lstStyle/>
          <a:p>
            <a:fld id="{24578CCF-2EC4-44CB-A694-F6F6E59A3985}" type="slidenum">
              <a:rPr lang="en-US" dirty="0"/>
              <a:t>‹#›</a:t>
            </a:fld>
            <a:endParaRPr lang="en-US"/>
          </a:p>
        </p:txBody>
      </p:sp>
    </p:spTree>
    <p:extLst>
      <p:ext uri="{BB962C8B-B14F-4D97-AF65-F5344CB8AC3E}">
        <p14:creationId xmlns:p14="http://schemas.microsoft.com/office/powerpoint/2010/main" val="3132835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6E563-D552-439E-8DF5-45062D87549B}"/>
              </a:ext>
            </a:extLst>
          </p:cNvPr>
          <p:cNvSpPr>
            <a:spLocks noGrp="1"/>
          </p:cNvSpPr>
          <p:nvPr>
            <p:ph type="title"/>
          </p:nvPr>
        </p:nvSpPr>
        <p:spPr/>
        <p:txBody>
          <a:bodyPr>
            <a:normAutofit/>
          </a:bodyPr>
          <a:lstStyle>
            <a:lvl1pPr>
              <a:defRPr sz="4800"/>
            </a:lvl1pPr>
          </a:lstStyle>
          <a:p>
            <a:r>
              <a:rPr lang="en-US"/>
              <a:t>Click to edit Master title style</a:t>
            </a:r>
          </a:p>
        </p:txBody>
      </p:sp>
      <p:sp>
        <p:nvSpPr>
          <p:cNvPr id="3" name="Content Placeholder 2">
            <a:extLst>
              <a:ext uri="{FF2B5EF4-FFF2-40B4-BE49-F238E27FC236}">
                <a16:creationId xmlns:a16="http://schemas.microsoft.com/office/drawing/2014/main" id="{C0136873-2DD5-456E-A3A9-FE408419E30D}"/>
              </a:ext>
            </a:extLst>
          </p:cNvPr>
          <p:cNvSpPr>
            <a:spLocks noGrp="1"/>
          </p:cNvSpPr>
          <p:nvPr>
            <p:ph sz="half" idx="1"/>
          </p:nvPr>
        </p:nvSpPr>
        <p:spPr>
          <a:xfrm>
            <a:off x="1069848" y="1825625"/>
            <a:ext cx="4684057" cy="4351338"/>
          </a:xfrm>
        </p:spPr>
        <p:txBody>
          <a:bodyPr/>
          <a:lstStyle>
            <a:lvl3pPr marL="804863" indent="-285750">
              <a:defRPr sz="24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0C6B04C-FB9E-4A9E-8892-4B5B702898B4}"/>
              </a:ext>
            </a:extLst>
          </p:cNvPr>
          <p:cNvSpPr>
            <a:spLocks noGrp="1"/>
          </p:cNvSpPr>
          <p:nvPr>
            <p:ph sz="half" idx="2"/>
          </p:nvPr>
        </p:nvSpPr>
        <p:spPr>
          <a:xfrm>
            <a:off x="6019802" y="1825625"/>
            <a:ext cx="4684058" cy="4351338"/>
          </a:xfrm>
        </p:spPr>
        <p:txBody>
          <a:bodyPr/>
          <a:lstStyle>
            <a:lvl3pPr marL="804863" indent="-231775">
              <a:defRPr sz="24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2E2F0B4-0E86-473E-BC42-78D856A00C2E}"/>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782B9537-F43C-4042-B165-A00358F9E24F}"/>
              </a:ext>
            </a:extLst>
          </p:cNvPr>
          <p:cNvSpPr>
            <a:spLocks noGrp="1"/>
          </p:cNvSpPr>
          <p:nvPr>
            <p:ph type="ftr" sz="quarter" idx="11"/>
          </p:nvPr>
        </p:nvSpPr>
        <p:spPr/>
        <p:txBody>
          <a:bodyPr/>
          <a:lstStyle/>
          <a:p>
            <a:r>
              <a:rPr lang="en-US"/>
              <a:t>9 PRINCIPLES OF FLORIDA-FRIENDLY LANDSCAPING™</a:t>
            </a:r>
          </a:p>
        </p:txBody>
      </p:sp>
      <p:sp>
        <p:nvSpPr>
          <p:cNvPr id="7" name="Slide Number Placeholder 6">
            <a:extLst>
              <a:ext uri="{FF2B5EF4-FFF2-40B4-BE49-F238E27FC236}">
                <a16:creationId xmlns:a16="http://schemas.microsoft.com/office/drawing/2014/main" id="{FEF9F52F-61F2-4FEE-8989-2FB400190C4C}"/>
              </a:ext>
            </a:extLst>
          </p:cNvPr>
          <p:cNvSpPr>
            <a:spLocks noGrp="1"/>
          </p:cNvSpPr>
          <p:nvPr>
            <p:ph type="sldNum" sz="quarter" idx="12"/>
          </p:nvPr>
        </p:nvSpPr>
        <p:spPr/>
        <p:txBody>
          <a:bodyPr/>
          <a:lstStyle/>
          <a:p>
            <a:fld id="{24578CCF-2EC4-44CB-A694-F6F6E59A3985}" type="slidenum">
              <a:rPr lang="en-US" dirty="0"/>
              <a:t>‹#›</a:t>
            </a:fld>
            <a:endParaRPr lang="en-US"/>
          </a:p>
        </p:txBody>
      </p:sp>
    </p:spTree>
    <p:extLst>
      <p:ext uri="{BB962C8B-B14F-4D97-AF65-F5344CB8AC3E}">
        <p14:creationId xmlns:p14="http://schemas.microsoft.com/office/powerpoint/2010/main" val="1249422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32E5C-0B2D-4DB5-95F6-3C2C825DFE54}"/>
              </a:ext>
            </a:extLst>
          </p:cNvPr>
          <p:cNvSpPr>
            <a:spLocks noGrp="1"/>
          </p:cNvSpPr>
          <p:nvPr>
            <p:ph type="title"/>
          </p:nvPr>
        </p:nvSpPr>
        <p:spPr>
          <a:xfrm>
            <a:off x="839788" y="365125"/>
            <a:ext cx="9899930" cy="1325563"/>
          </a:xfrm>
        </p:spPr>
        <p:txBody>
          <a:bodyPr>
            <a:normAutofit/>
          </a:bodyPr>
          <a:lstStyle>
            <a:lvl1pPr>
              <a:defRPr sz="4800"/>
            </a:lvl1pPr>
          </a:lstStyle>
          <a:p>
            <a:r>
              <a:rPr lang="en-US"/>
              <a:t>Click to edit Master title style</a:t>
            </a:r>
          </a:p>
        </p:txBody>
      </p:sp>
      <p:sp>
        <p:nvSpPr>
          <p:cNvPr id="3" name="Text Placeholder 2">
            <a:extLst>
              <a:ext uri="{FF2B5EF4-FFF2-40B4-BE49-F238E27FC236}">
                <a16:creationId xmlns:a16="http://schemas.microsoft.com/office/drawing/2014/main" id="{818F1C53-3F27-42E6-BE80-1DF57985741C}"/>
              </a:ext>
            </a:extLst>
          </p:cNvPr>
          <p:cNvSpPr>
            <a:spLocks noGrp="1"/>
          </p:cNvSpPr>
          <p:nvPr>
            <p:ph type="body" idx="1" hasCustomPrompt="1"/>
          </p:nvPr>
        </p:nvSpPr>
        <p:spPr>
          <a:xfrm>
            <a:off x="839789" y="1681163"/>
            <a:ext cx="4872132" cy="823912"/>
          </a:xfrm>
        </p:spPr>
        <p:txBody>
          <a:bodyPr anchor="b">
            <a:noAutofit/>
          </a:bodyPr>
          <a:lstStyle>
            <a:lvl1pPr marL="0" indent="0">
              <a:buNone/>
              <a:defRPr sz="3200" b="1" cap="none" spc="300" baseline="0"/>
            </a:lvl1pPr>
            <a:lvl2pPr marL="457200" indent="0">
              <a:buNone/>
              <a:defRPr sz="1600" b="1"/>
            </a:lvl2pPr>
            <a:lvl3pPr marL="914400" indent="0">
              <a:buNone/>
              <a:defRPr sz="16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38CC6CB-F028-4322-B54F-571203106F23}"/>
              </a:ext>
            </a:extLst>
          </p:cNvPr>
          <p:cNvSpPr>
            <a:spLocks noGrp="1"/>
          </p:cNvSpPr>
          <p:nvPr>
            <p:ph sz="half" idx="2"/>
          </p:nvPr>
        </p:nvSpPr>
        <p:spPr>
          <a:xfrm>
            <a:off x="839787" y="2510632"/>
            <a:ext cx="4872133" cy="3684588"/>
          </a:xfrm>
        </p:spPr>
        <p:txBody>
          <a:bodyPr/>
          <a:lstStyle>
            <a:lvl2pPr>
              <a:defRPr b="0"/>
            </a:lvl2pPr>
            <a:lvl3pPr marL="804863" indent="-231775">
              <a:defRPr sz="2400" b="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2AD2CD7-554E-4EAA-BAF6-86ABB7E81D25}"/>
              </a:ext>
            </a:extLst>
          </p:cNvPr>
          <p:cNvSpPr>
            <a:spLocks noGrp="1"/>
          </p:cNvSpPr>
          <p:nvPr>
            <p:ph type="body" sz="quarter" idx="3" hasCustomPrompt="1"/>
          </p:nvPr>
        </p:nvSpPr>
        <p:spPr>
          <a:xfrm>
            <a:off x="5889809" y="1681163"/>
            <a:ext cx="4849909" cy="823912"/>
          </a:xfrm>
        </p:spPr>
        <p:txBody>
          <a:bodyPr anchor="b">
            <a:noAutofit/>
          </a:bodyPr>
          <a:lstStyle>
            <a:lvl1pPr marL="0" indent="0">
              <a:buNone/>
              <a:defRPr sz="3200" b="1" cap="none" spc="300" baseline="0"/>
            </a:lvl1pPr>
            <a:lvl2pPr marL="457200" indent="0">
              <a:buNone/>
              <a:defRPr sz="1600" b="1"/>
            </a:lvl2pPr>
            <a:lvl3pPr marL="914400" indent="0">
              <a:buNone/>
              <a:defRPr sz="16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982A2D6-379C-4D26-90AC-9F2F46DCE7F3}"/>
              </a:ext>
            </a:extLst>
          </p:cNvPr>
          <p:cNvSpPr>
            <a:spLocks noGrp="1"/>
          </p:cNvSpPr>
          <p:nvPr>
            <p:ph sz="quarter" idx="4"/>
          </p:nvPr>
        </p:nvSpPr>
        <p:spPr>
          <a:xfrm>
            <a:off x="5889810" y="2505075"/>
            <a:ext cx="4872134" cy="3684588"/>
          </a:xfrm>
        </p:spPr>
        <p:txBody>
          <a:bodyPr/>
          <a:lstStyle>
            <a:lvl2pPr>
              <a:defRPr b="0"/>
            </a:lvl2pPr>
            <a:lvl3pPr marL="860425" indent="-287338">
              <a:defRPr sz="2400" b="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EA0E4F3-8A65-4788-AE96-1FB2060F48D2}"/>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97522DA4-5EE1-440C-ADDE-D7B4F77B4E18}"/>
              </a:ext>
            </a:extLst>
          </p:cNvPr>
          <p:cNvSpPr>
            <a:spLocks noGrp="1"/>
          </p:cNvSpPr>
          <p:nvPr>
            <p:ph type="ftr" sz="quarter" idx="11"/>
          </p:nvPr>
        </p:nvSpPr>
        <p:spPr/>
        <p:txBody>
          <a:bodyPr/>
          <a:lstStyle/>
          <a:p>
            <a:r>
              <a:rPr lang="en-US"/>
              <a:t>9 PRINCIPLES OF FLORIDA-FRIENDLY LANDSCAPING™</a:t>
            </a:r>
          </a:p>
        </p:txBody>
      </p:sp>
      <p:sp>
        <p:nvSpPr>
          <p:cNvPr id="9" name="Slide Number Placeholder 8">
            <a:extLst>
              <a:ext uri="{FF2B5EF4-FFF2-40B4-BE49-F238E27FC236}">
                <a16:creationId xmlns:a16="http://schemas.microsoft.com/office/drawing/2014/main" id="{D6BC291E-B8EF-4ED7-A04A-23426C220CF0}"/>
              </a:ext>
            </a:extLst>
          </p:cNvPr>
          <p:cNvSpPr>
            <a:spLocks noGrp="1"/>
          </p:cNvSpPr>
          <p:nvPr>
            <p:ph type="sldNum" sz="quarter" idx="12"/>
          </p:nvPr>
        </p:nvSpPr>
        <p:spPr/>
        <p:txBody>
          <a:bodyPr/>
          <a:lstStyle/>
          <a:p>
            <a:fld id="{24578CCF-2EC4-44CB-A694-F6F6E59A3985}" type="slidenum">
              <a:rPr lang="en-US" dirty="0"/>
              <a:t>‹#›</a:t>
            </a:fld>
            <a:endParaRPr lang="en-US"/>
          </a:p>
        </p:txBody>
      </p:sp>
    </p:spTree>
    <p:extLst>
      <p:ext uri="{BB962C8B-B14F-4D97-AF65-F5344CB8AC3E}">
        <p14:creationId xmlns:p14="http://schemas.microsoft.com/office/powerpoint/2010/main" val="12909263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CB818-E8D0-497B-9A7E-4F281D0DBCC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FE82B9D-CD58-4C05-8A78-CB6E0E9D49DC}"/>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BADE60CD-D6F3-40A7-BB8B-FEC8E3156AFB}"/>
              </a:ext>
            </a:extLst>
          </p:cNvPr>
          <p:cNvSpPr>
            <a:spLocks noGrp="1"/>
          </p:cNvSpPr>
          <p:nvPr>
            <p:ph type="ftr" sz="quarter" idx="11"/>
          </p:nvPr>
        </p:nvSpPr>
        <p:spPr/>
        <p:txBody>
          <a:bodyPr/>
          <a:lstStyle/>
          <a:p>
            <a:r>
              <a:rPr lang="en-US"/>
              <a:t>9 PRINCIPLES OF FLORIDA-FRIENDLY LANDSCAPING™</a:t>
            </a:r>
          </a:p>
        </p:txBody>
      </p:sp>
      <p:sp>
        <p:nvSpPr>
          <p:cNvPr id="5" name="Slide Number Placeholder 4">
            <a:extLst>
              <a:ext uri="{FF2B5EF4-FFF2-40B4-BE49-F238E27FC236}">
                <a16:creationId xmlns:a16="http://schemas.microsoft.com/office/drawing/2014/main" id="{7C02B832-C4FE-4F88-85EA-DDC16A82B9A9}"/>
              </a:ext>
            </a:extLst>
          </p:cNvPr>
          <p:cNvSpPr>
            <a:spLocks noGrp="1"/>
          </p:cNvSpPr>
          <p:nvPr>
            <p:ph type="sldNum" sz="quarter" idx="12"/>
          </p:nvPr>
        </p:nvSpPr>
        <p:spPr/>
        <p:txBody>
          <a:bodyPr/>
          <a:lstStyle/>
          <a:p>
            <a:fld id="{24578CCF-2EC4-44CB-A694-F6F6E59A3985}" type="slidenum">
              <a:rPr lang="en-US" dirty="0"/>
              <a:t>‹#›</a:t>
            </a:fld>
            <a:endParaRPr lang="en-US"/>
          </a:p>
        </p:txBody>
      </p:sp>
    </p:spTree>
    <p:extLst>
      <p:ext uri="{BB962C8B-B14F-4D97-AF65-F5344CB8AC3E}">
        <p14:creationId xmlns:p14="http://schemas.microsoft.com/office/powerpoint/2010/main" val="27649210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C75B2FC-801A-44A4-96BF-26A9E8B2A1C6}"/>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A8127F04-7E7E-485C-8B30-6B89E5A69F0A}"/>
              </a:ext>
            </a:extLst>
          </p:cNvPr>
          <p:cNvSpPr>
            <a:spLocks noGrp="1"/>
          </p:cNvSpPr>
          <p:nvPr>
            <p:ph type="ftr" sz="quarter" idx="11"/>
          </p:nvPr>
        </p:nvSpPr>
        <p:spPr/>
        <p:txBody>
          <a:bodyPr/>
          <a:lstStyle/>
          <a:p>
            <a:r>
              <a:rPr lang="en-US"/>
              <a:t>9 PRINCIPLES OF FLORIDA-FRIENDLY LANDSCAPING™</a:t>
            </a:r>
          </a:p>
        </p:txBody>
      </p:sp>
      <p:sp>
        <p:nvSpPr>
          <p:cNvPr id="4" name="Slide Number Placeholder 3">
            <a:extLst>
              <a:ext uri="{FF2B5EF4-FFF2-40B4-BE49-F238E27FC236}">
                <a16:creationId xmlns:a16="http://schemas.microsoft.com/office/drawing/2014/main" id="{90933C81-AA74-4BCE-AA9E-56E5791D078C}"/>
              </a:ext>
            </a:extLst>
          </p:cNvPr>
          <p:cNvSpPr>
            <a:spLocks noGrp="1"/>
          </p:cNvSpPr>
          <p:nvPr>
            <p:ph type="sldNum" sz="quarter" idx="12"/>
          </p:nvPr>
        </p:nvSpPr>
        <p:spPr/>
        <p:txBody>
          <a:bodyPr/>
          <a:lstStyle/>
          <a:p>
            <a:fld id="{24578CCF-2EC4-44CB-A694-F6F6E59A3985}" type="slidenum">
              <a:rPr lang="en-US" dirty="0"/>
              <a:t>‹#›</a:t>
            </a:fld>
            <a:endParaRPr lang="en-US"/>
          </a:p>
        </p:txBody>
      </p:sp>
    </p:spTree>
    <p:extLst>
      <p:ext uri="{BB962C8B-B14F-4D97-AF65-F5344CB8AC3E}">
        <p14:creationId xmlns:p14="http://schemas.microsoft.com/office/powerpoint/2010/main" val="27194715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FD3CB-0541-46AD-B35E-0E0A1375E8A2}"/>
              </a:ext>
            </a:extLst>
          </p:cNvPr>
          <p:cNvSpPr>
            <a:spLocks noGrp="1"/>
          </p:cNvSpPr>
          <p:nvPr>
            <p:ph type="title"/>
          </p:nvPr>
        </p:nvSpPr>
        <p:spPr>
          <a:xfrm>
            <a:off x="839788" y="457200"/>
            <a:ext cx="3932237" cy="1600200"/>
          </a:xfrm>
        </p:spPr>
        <p:txBody>
          <a:bodyPr anchor="b">
            <a:noAutofit/>
          </a:bodyPr>
          <a:lstStyle>
            <a:lvl1pPr>
              <a:defRPr sz="4400"/>
            </a:lvl1pPr>
          </a:lstStyle>
          <a:p>
            <a:r>
              <a:rPr lang="en-US"/>
              <a:t>Click to edit Master title style</a:t>
            </a:r>
          </a:p>
        </p:txBody>
      </p:sp>
      <p:sp>
        <p:nvSpPr>
          <p:cNvPr id="3" name="Content Placeholder 2">
            <a:extLst>
              <a:ext uri="{FF2B5EF4-FFF2-40B4-BE49-F238E27FC236}">
                <a16:creationId xmlns:a16="http://schemas.microsoft.com/office/drawing/2014/main" id="{EBF8EFDE-1D7D-46B8-AB55-A3C02EDD1888}"/>
              </a:ext>
            </a:extLst>
          </p:cNvPr>
          <p:cNvSpPr>
            <a:spLocks noGrp="1"/>
          </p:cNvSpPr>
          <p:nvPr>
            <p:ph idx="1"/>
          </p:nvPr>
        </p:nvSpPr>
        <p:spPr>
          <a:xfrm>
            <a:off x="5183188" y="457201"/>
            <a:ext cx="5652153" cy="5403850"/>
          </a:xfrm>
        </p:spPr>
        <p:txBody>
          <a:bodyPr/>
          <a:lstStyle>
            <a:lvl1pPr>
              <a:defRPr sz="3200"/>
            </a:lvl1pPr>
            <a:lvl2pPr>
              <a:defRPr sz="2800" b="0"/>
            </a:lvl2pPr>
            <a:lvl3pPr marL="804863" indent="-231775">
              <a:defRPr sz="2400" b="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411D2F5-DB36-4943-8A14-96AFC4883065}"/>
              </a:ext>
            </a:extLst>
          </p:cNvPr>
          <p:cNvSpPr>
            <a:spLocks noGrp="1"/>
          </p:cNvSpPr>
          <p:nvPr>
            <p:ph type="body" sz="half" idx="2"/>
          </p:nvPr>
        </p:nvSpPr>
        <p:spPr>
          <a:xfrm>
            <a:off x="839788" y="2057400"/>
            <a:ext cx="3932237" cy="3811588"/>
          </a:xfrm>
        </p:spPr>
        <p:txBody>
          <a:bodyPr>
            <a:normAutofit/>
          </a:bodyPr>
          <a:lstStyle>
            <a:lvl1pPr marL="285750" indent="-285750">
              <a:buFont typeface="Arial" panose="020B0604020202020204" pitchFamily="34" charset="0"/>
              <a:buChar char="•"/>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6C07D4-6597-444C-9EFD-62021AE7618C}"/>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712D0D2C-70E8-4A24-9727-BEAF10B17D6C}"/>
              </a:ext>
            </a:extLst>
          </p:cNvPr>
          <p:cNvSpPr>
            <a:spLocks noGrp="1"/>
          </p:cNvSpPr>
          <p:nvPr>
            <p:ph type="ftr" sz="quarter" idx="11"/>
          </p:nvPr>
        </p:nvSpPr>
        <p:spPr/>
        <p:txBody>
          <a:bodyPr/>
          <a:lstStyle/>
          <a:p>
            <a:r>
              <a:rPr lang="en-US"/>
              <a:t>9 PRINCIPLES OF FLORIDA-FRIENDLY LANDSCAPING™</a:t>
            </a:r>
          </a:p>
        </p:txBody>
      </p:sp>
      <p:sp>
        <p:nvSpPr>
          <p:cNvPr id="7" name="Slide Number Placeholder 6">
            <a:extLst>
              <a:ext uri="{FF2B5EF4-FFF2-40B4-BE49-F238E27FC236}">
                <a16:creationId xmlns:a16="http://schemas.microsoft.com/office/drawing/2014/main" id="{F0D9E0F6-7216-48A1-8BCA-770C6DE3875B}"/>
              </a:ext>
            </a:extLst>
          </p:cNvPr>
          <p:cNvSpPr>
            <a:spLocks noGrp="1"/>
          </p:cNvSpPr>
          <p:nvPr>
            <p:ph type="sldNum" sz="quarter" idx="12"/>
          </p:nvPr>
        </p:nvSpPr>
        <p:spPr/>
        <p:txBody>
          <a:bodyPr/>
          <a:lstStyle/>
          <a:p>
            <a:fld id="{24578CCF-2EC4-44CB-A694-F6F6E59A3985}" type="slidenum">
              <a:rPr lang="en-US" dirty="0"/>
              <a:t>‹#›</a:t>
            </a:fld>
            <a:endParaRPr lang="en-US"/>
          </a:p>
        </p:txBody>
      </p:sp>
    </p:spTree>
    <p:extLst>
      <p:ext uri="{BB962C8B-B14F-4D97-AF65-F5344CB8AC3E}">
        <p14:creationId xmlns:p14="http://schemas.microsoft.com/office/powerpoint/2010/main" val="757162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7F929-6F89-2842-CA37-97C7CAF825A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42BF34-C50B-950A-05C2-B4F67C6DF12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73038C-216F-BC20-EFF1-6C6345D9C807}"/>
              </a:ext>
            </a:extLst>
          </p:cNvPr>
          <p:cNvSpPr>
            <a:spLocks noGrp="1"/>
          </p:cNvSpPr>
          <p:nvPr>
            <p:ph type="dt" sz="half" idx="10"/>
          </p:nvPr>
        </p:nvSpPr>
        <p:spPr/>
        <p:txBody>
          <a:bodyPr/>
          <a:lstStyle/>
          <a:p>
            <a:fld id="{064F678B-3DD7-45DB-9C6F-90C377C2F57B}" type="datetimeFigureOut">
              <a:rPr lang="en-US" smtClean="0"/>
              <a:t>6/17/2026</a:t>
            </a:fld>
            <a:endParaRPr lang="en-US"/>
          </a:p>
        </p:txBody>
      </p:sp>
      <p:sp>
        <p:nvSpPr>
          <p:cNvPr id="5" name="Footer Placeholder 4">
            <a:extLst>
              <a:ext uri="{FF2B5EF4-FFF2-40B4-BE49-F238E27FC236}">
                <a16:creationId xmlns:a16="http://schemas.microsoft.com/office/drawing/2014/main" id="{C3F4F37D-48C9-48CD-61C7-8254D2CFB6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047D7B-1E83-DF67-31EF-45744A1A3CC7}"/>
              </a:ext>
            </a:extLst>
          </p:cNvPr>
          <p:cNvSpPr>
            <a:spLocks noGrp="1"/>
          </p:cNvSpPr>
          <p:nvPr>
            <p:ph type="sldNum" sz="quarter" idx="12"/>
          </p:nvPr>
        </p:nvSpPr>
        <p:spPr/>
        <p:txBody>
          <a:bodyPr/>
          <a:lstStyle/>
          <a:p>
            <a:fld id="{F1B6E2F3-FD55-48FE-9787-CEE7D0331F01}" type="slidenum">
              <a:rPr lang="en-US" smtClean="0"/>
              <a:t>‹#›</a:t>
            </a:fld>
            <a:endParaRPr lang="en-US"/>
          </a:p>
        </p:txBody>
      </p:sp>
    </p:spTree>
    <p:extLst>
      <p:ext uri="{BB962C8B-B14F-4D97-AF65-F5344CB8AC3E}">
        <p14:creationId xmlns:p14="http://schemas.microsoft.com/office/powerpoint/2010/main" val="38927094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CBEBD-5F1A-4111-A7F2-1CE82C9A69D8}"/>
              </a:ext>
            </a:extLst>
          </p:cNvPr>
          <p:cNvSpPr>
            <a:spLocks noGrp="1"/>
          </p:cNvSpPr>
          <p:nvPr>
            <p:ph type="title"/>
          </p:nvPr>
        </p:nvSpPr>
        <p:spPr>
          <a:xfrm>
            <a:off x="839788" y="457200"/>
            <a:ext cx="3932237" cy="1600200"/>
          </a:xfrm>
        </p:spPr>
        <p:txBody>
          <a:bodyPr anchor="b">
            <a:noAutofit/>
          </a:bodyPr>
          <a:lstStyle>
            <a:lvl1pPr>
              <a:defRPr sz="4400"/>
            </a:lvl1pPr>
          </a:lstStyle>
          <a:p>
            <a:r>
              <a:rPr lang="en-US"/>
              <a:t>Click to edit Master title style</a:t>
            </a:r>
          </a:p>
        </p:txBody>
      </p:sp>
      <p:sp>
        <p:nvSpPr>
          <p:cNvPr id="3" name="Picture Placeholder 2">
            <a:extLst>
              <a:ext uri="{FF2B5EF4-FFF2-40B4-BE49-F238E27FC236}">
                <a16:creationId xmlns:a16="http://schemas.microsoft.com/office/drawing/2014/main" id="{C00517FB-4008-4F68-B193-482971BA720D}"/>
              </a:ext>
            </a:extLst>
          </p:cNvPr>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a:p>
        </p:txBody>
      </p:sp>
      <p:sp>
        <p:nvSpPr>
          <p:cNvPr id="4" name="Text Placeholder 3">
            <a:extLst>
              <a:ext uri="{FF2B5EF4-FFF2-40B4-BE49-F238E27FC236}">
                <a16:creationId xmlns:a16="http://schemas.microsoft.com/office/drawing/2014/main" id="{92606C5F-0885-458F-9B21-47E60171BF0E}"/>
              </a:ext>
            </a:extLst>
          </p:cNvPr>
          <p:cNvSpPr>
            <a:spLocks noGrp="1"/>
          </p:cNvSpPr>
          <p:nvPr>
            <p:ph type="body" sz="half" idx="2"/>
          </p:nvPr>
        </p:nvSpPr>
        <p:spPr>
          <a:xfrm>
            <a:off x="839788" y="2057400"/>
            <a:ext cx="3932237" cy="3811588"/>
          </a:xfrm>
        </p:spPr>
        <p:txBody>
          <a:bodyPr>
            <a:normAutofit/>
          </a:bodyPr>
          <a:lstStyle>
            <a:lvl1pPr marL="285750" indent="-285750">
              <a:buFont typeface="Arial" panose="020B0604020202020204" pitchFamily="34" charset="0"/>
              <a:buChar char="•"/>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a:t>
            </a:r>
          </a:p>
        </p:txBody>
      </p:sp>
      <p:sp>
        <p:nvSpPr>
          <p:cNvPr id="5" name="Date Placeholder 4">
            <a:extLst>
              <a:ext uri="{FF2B5EF4-FFF2-40B4-BE49-F238E27FC236}">
                <a16:creationId xmlns:a16="http://schemas.microsoft.com/office/drawing/2014/main" id="{04886F2E-B752-4D78-8DC4-C96A1A00E670}"/>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4FC37751-8BB8-4224-870A-A2953E76073F}"/>
              </a:ext>
            </a:extLst>
          </p:cNvPr>
          <p:cNvSpPr>
            <a:spLocks noGrp="1"/>
          </p:cNvSpPr>
          <p:nvPr>
            <p:ph type="ftr" sz="quarter" idx="11"/>
          </p:nvPr>
        </p:nvSpPr>
        <p:spPr/>
        <p:txBody>
          <a:bodyPr/>
          <a:lstStyle/>
          <a:p>
            <a:r>
              <a:rPr lang="en-US"/>
              <a:t>9 PRINCIPLES OF FLORIDA-FRIENDLY LANDSCAPING™</a:t>
            </a:r>
          </a:p>
        </p:txBody>
      </p:sp>
      <p:sp>
        <p:nvSpPr>
          <p:cNvPr id="7" name="Slide Number Placeholder 6">
            <a:extLst>
              <a:ext uri="{FF2B5EF4-FFF2-40B4-BE49-F238E27FC236}">
                <a16:creationId xmlns:a16="http://schemas.microsoft.com/office/drawing/2014/main" id="{6242CE94-BD7E-44B3-9B5E-67D4BD317E99}"/>
              </a:ext>
            </a:extLst>
          </p:cNvPr>
          <p:cNvSpPr>
            <a:spLocks noGrp="1"/>
          </p:cNvSpPr>
          <p:nvPr>
            <p:ph type="sldNum" sz="quarter" idx="12"/>
          </p:nvPr>
        </p:nvSpPr>
        <p:spPr/>
        <p:txBody>
          <a:bodyPr/>
          <a:lstStyle/>
          <a:p>
            <a:fld id="{24578CCF-2EC4-44CB-A694-F6F6E59A3985}" type="slidenum">
              <a:rPr lang="en-US" dirty="0"/>
              <a:t>‹#›</a:t>
            </a:fld>
            <a:endParaRPr lang="en-US"/>
          </a:p>
        </p:txBody>
      </p:sp>
    </p:spTree>
    <p:extLst>
      <p:ext uri="{BB962C8B-B14F-4D97-AF65-F5344CB8AC3E}">
        <p14:creationId xmlns:p14="http://schemas.microsoft.com/office/powerpoint/2010/main" val="14683757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83CBE-1EA9-4E8B-A281-C50B792E55F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B2EB1A0-A59D-4CB9-BABB-C6BF1D2E992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E6265B-940D-433C-AD76-2D6A4244930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EDCAB98E-314F-45C4-9A64-AD3FAE0516DC}"/>
              </a:ext>
            </a:extLst>
          </p:cNvPr>
          <p:cNvSpPr>
            <a:spLocks noGrp="1"/>
          </p:cNvSpPr>
          <p:nvPr>
            <p:ph type="ftr" sz="quarter" idx="11"/>
          </p:nvPr>
        </p:nvSpPr>
        <p:spPr/>
        <p:txBody>
          <a:bodyPr/>
          <a:lstStyle/>
          <a:p>
            <a:r>
              <a:rPr lang="en-US"/>
              <a:t>9 PRINCIPLES OF FLORIDA-FRIENDLY LANDSCAPING™</a:t>
            </a:r>
          </a:p>
        </p:txBody>
      </p:sp>
      <p:sp>
        <p:nvSpPr>
          <p:cNvPr id="6" name="Slide Number Placeholder 5">
            <a:extLst>
              <a:ext uri="{FF2B5EF4-FFF2-40B4-BE49-F238E27FC236}">
                <a16:creationId xmlns:a16="http://schemas.microsoft.com/office/drawing/2014/main" id="{58E49F32-B214-4A0C-8669-7FE4BA445965}"/>
              </a:ext>
            </a:extLst>
          </p:cNvPr>
          <p:cNvSpPr>
            <a:spLocks noGrp="1"/>
          </p:cNvSpPr>
          <p:nvPr>
            <p:ph type="sldNum" sz="quarter" idx="12"/>
          </p:nvPr>
        </p:nvSpPr>
        <p:spPr/>
        <p:txBody>
          <a:bodyPr/>
          <a:lstStyle/>
          <a:p>
            <a:fld id="{24578CCF-2EC4-44CB-A694-F6F6E59A3985}" type="slidenum">
              <a:rPr lang="en-US" dirty="0"/>
              <a:t>‹#›</a:t>
            </a:fld>
            <a:endParaRPr lang="en-US"/>
          </a:p>
        </p:txBody>
      </p:sp>
    </p:spTree>
    <p:extLst>
      <p:ext uri="{BB962C8B-B14F-4D97-AF65-F5344CB8AC3E}">
        <p14:creationId xmlns:p14="http://schemas.microsoft.com/office/powerpoint/2010/main" val="19730327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8DE4A6D-DAA1-4551-A093-3C36C1C8CF3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125FDA9-71CD-4B86-B291-BEBA43D8ED7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D9F5B1-B635-4479-A426-B1D4066502DB}"/>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B833098-8769-47C3-80B2-C2942F984D68}"/>
              </a:ext>
            </a:extLst>
          </p:cNvPr>
          <p:cNvSpPr>
            <a:spLocks noGrp="1"/>
          </p:cNvSpPr>
          <p:nvPr>
            <p:ph type="ftr" sz="quarter" idx="11"/>
          </p:nvPr>
        </p:nvSpPr>
        <p:spPr/>
        <p:txBody>
          <a:bodyPr/>
          <a:lstStyle/>
          <a:p>
            <a:r>
              <a:rPr lang="en-US"/>
              <a:t>9 PRINCIPLES OF FLORIDA-FRIENDLY LANDSCAPING™</a:t>
            </a:r>
          </a:p>
        </p:txBody>
      </p:sp>
      <p:sp>
        <p:nvSpPr>
          <p:cNvPr id="6" name="Slide Number Placeholder 5">
            <a:extLst>
              <a:ext uri="{FF2B5EF4-FFF2-40B4-BE49-F238E27FC236}">
                <a16:creationId xmlns:a16="http://schemas.microsoft.com/office/drawing/2014/main" id="{E5EA9297-65D4-45BE-BE6C-5531FC6A5E1E}"/>
              </a:ext>
            </a:extLst>
          </p:cNvPr>
          <p:cNvSpPr>
            <a:spLocks noGrp="1"/>
          </p:cNvSpPr>
          <p:nvPr>
            <p:ph type="sldNum" sz="quarter" idx="12"/>
          </p:nvPr>
        </p:nvSpPr>
        <p:spPr/>
        <p:txBody>
          <a:bodyPr/>
          <a:lstStyle/>
          <a:p>
            <a:fld id="{24578CCF-2EC4-44CB-A694-F6F6E59A3985}" type="slidenum">
              <a:rPr lang="en-US" dirty="0"/>
              <a:t>‹#›</a:t>
            </a:fld>
            <a:endParaRPr lang="en-US"/>
          </a:p>
        </p:txBody>
      </p:sp>
    </p:spTree>
    <p:extLst>
      <p:ext uri="{BB962C8B-B14F-4D97-AF65-F5344CB8AC3E}">
        <p14:creationId xmlns:p14="http://schemas.microsoft.com/office/powerpoint/2010/main" val="20230383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2DDD5-B179-8D33-E206-E8EC18C6525D}"/>
              </a:ext>
            </a:extLst>
          </p:cNvPr>
          <p:cNvSpPr>
            <a:spLocks noGrp="1"/>
          </p:cNvSpPr>
          <p:nvPr>
            <p:ph type="ctrTitle"/>
          </p:nvPr>
        </p:nvSpPr>
        <p:spPr>
          <a:xfrm>
            <a:off x="822960" y="822960"/>
            <a:ext cx="6840110" cy="4663440"/>
          </a:xfrm>
          <a:prstGeom prst="rect">
            <a:avLst/>
          </a:prstGeom>
        </p:spPr>
        <p:txBody>
          <a:bodyPr anchor="ctr">
            <a:noAutofit/>
          </a:bodyPr>
          <a:lstStyle>
            <a:lvl1pPr algn="l">
              <a:lnSpc>
                <a:spcPct val="100000"/>
              </a:lnSpc>
              <a:defRPr sz="6000" b="1" i="0" cap="all" baseline="0">
                <a:solidFill>
                  <a:schemeClr val="tx2"/>
                </a:solidFill>
                <a:latin typeface="Bahnschrift SemiBold SemiConden" panose="020B0502040204020203" pitchFamily="34" charset="0"/>
              </a:defRPr>
            </a:lvl1pPr>
          </a:lstStyle>
          <a:p>
            <a:endParaRPr lang="en-US" noProof="0"/>
          </a:p>
        </p:txBody>
      </p:sp>
      <p:sp>
        <p:nvSpPr>
          <p:cNvPr id="3" name="Subtitle 2">
            <a:extLst>
              <a:ext uri="{FF2B5EF4-FFF2-40B4-BE49-F238E27FC236}">
                <a16:creationId xmlns:a16="http://schemas.microsoft.com/office/drawing/2014/main" id="{4B219809-9823-E5C1-322B-DCDB7769D492}"/>
              </a:ext>
            </a:extLst>
          </p:cNvPr>
          <p:cNvSpPr>
            <a:spLocks noGrp="1"/>
          </p:cNvSpPr>
          <p:nvPr>
            <p:ph type="subTitle" idx="1"/>
          </p:nvPr>
        </p:nvSpPr>
        <p:spPr>
          <a:xfrm>
            <a:off x="822960" y="5559552"/>
            <a:ext cx="6840110" cy="475938"/>
          </a:xfrm>
        </p:spPr>
        <p:txBody>
          <a:bodyPr/>
          <a:lstStyle>
            <a:lvl1pPr marL="0" indent="0" algn="l">
              <a:buNone/>
              <a:defRPr sz="2400">
                <a:solidFill>
                  <a:schemeClr val="tx2"/>
                </a:solidFill>
                <a:latin typeface="Univers Light" panose="020B04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17" name="Picture Placeholder 16">
            <a:extLst>
              <a:ext uri="{FF2B5EF4-FFF2-40B4-BE49-F238E27FC236}">
                <a16:creationId xmlns:a16="http://schemas.microsoft.com/office/drawing/2014/main" id="{4109FC96-A524-9411-F587-93938397D054}"/>
              </a:ext>
            </a:extLst>
          </p:cNvPr>
          <p:cNvSpPr>
            <a:spLocks noGrp="1"/>
          </p:cNvSpPr>
          <p:nvPr>
            <p:ph type="pic" sz="quarter" idx="11"/>
          </p:nvPr>
        </p:nvSpPr>
        <p:spPr>
          <a:xfrm>
            <a:off x="7793736" y="0"/>
            <a:ext cx="4398264" cy="6857999"/>
          </a:xfrm>
          <a:noFill/>
        </p:spPr>
        <p:txBody>
          <a:bodyPr anchor="t"/>
          <a:lstStyle>
            <a:lvl1pPr marL="0" indent="0" algn="ctr">
              <a:buNone/>
              <a:defRPr/>
            </a:lvl1pPr>
          </a:lstStyle>
          <a:p>
            <a:endParaRPr lang="en-US" noProof="0"/>
          </a:p>
        </p:txBody>
      </p:sp>
    </p:spTree>
    <p:extLst>
      <p:ext uri="{BB962C8B-B14F-4D97-AF65-F5344CB8AC3E}">
        <p14:creationId xmlns:p14="http://schemas.microsoft.com/office/powerpoint/2010/main" val="3628153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Agenda">
    <p:bg>
      <p:bgPr>
        <a:solidFill>
          <a:schemeClr val="bg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74567E9-2483-C330-76B4-52F75C9504A9}"/>
              </a:ext>
            </a:extLst>
          </p:cNvPr>
          <p:cNvSpPr>
            <a:spLocks noGrp="1"/>
          </p:cNvSpPr>
          <p:nvPr>
            <p:ph type="title" hasCustomPrompt="1"/>
          </p:nvPr>
        </p:nvSpPr>
        <p:spPr>
          <a:xfrm>
            <a:off x="822960" y="822960"/>
            <a:ext cx="4389120" cy="1920240"/>
          </a:xfrm>
          <a:prstGeom prst="rect">
            <a:avLst/>
          </a:prstGeom>
        </p:spPr>
        <p:txBody>
          <a:bodyPr anchor="b">
            <a:normAutofit/>
          </a:bodyPr>
          <a:lstStyle>
            <a:lvl1pPr>
              <a:defRPr sz="4800" b="1">
                <a:solidFill>
                  <a:schemeClr val="tx1"/>
                </a:solidFill>
                <a:latin typeface="Univers Condensed" panose="020B0506020202050204" pitchFamily="34" charset="0"/>
              </a:defRPr>
            </a:lvl1pPr>
          </a:lstStyle>
          <a:p>
            <a:r>
              <a:rPr lang="en-US"/>
              <a:t>click to edit master title style</a:t>
            </a:r>
          </a:p>
        </p:txBody>
      </p:sp>
      <p:sp>
        <p:nvSpPr>
          <p:cNvPr id="9" name="Content Placeholder 5">
            <a:extLst>
              <a:ext uri="{FF2B5EF4-FFF2-40B4-BE49-F238E27FC236}">
                <a16:creationId xmlns:a16="http://schemas.microsoft.com/office/drawing/2014/main" id="{380C9AC2-080F-B7EB-E5D9-98A11923C160}"/>
              </a:ext>
            </a:extLst>
          </p:cNvPr>
          <p:cNvSpPr>
            <a:spLocks noGrp="1"/>
          </p:cNvSpPr>
          <p:nvPr>
            <p:ph sz="quarter" idx="14"/>
          </p:nvPr>
        </p:nvSpPr>
        <p:spPr>
          <a:xfrm>
            <a:off x="822960" y="3529584"/>
            <a:ext cx="4389120" cy="2350008"/>
          </a:xfrm>
        </p:spPr>
        <p:txBody>
          <a:bodyPr/>
          <a:lstStyle>
            <a:lvl1pPr marL="285750" indent="-285750">
              <a:lnSpc>
                <a:spcPts val="2500"/>
              </a:lnSpc>
              <a:spcBef>
                <a:spcPts val="0"/>
              </a:spcBef>
              <a:spcAft>
                <a:spcPts val="1000"/>
              </a:spcAft>
              <a:buFont typeface="Arial" panose="020B0604020202020204" pitchFamily="34" charset="0"/>
              <a:buChar char="•"/>
              <a:defRPr sz="3200">
                <a:solidFill>
                  <a:schemeClr val="tx1"/>
                </a:solidFill>
              </a:defRPr>
            </a:lvl1pPr>
            <a:lvl2pPr>
              <a:defRPr sz="2800">
                <a:solidFill>
                  <a:schemeClr val="tx1"/>
                </a:solidFill>
              </a:defRPr>
            </a:lvl2pPr>
            <a:lvl3pPr marL="804863" indent="-231775">
              <a:defRPr sz="24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Picture Placeholder 16">
            <a:extLst>
              <a:ext uri="{FF2B5EF4-FFF2-40B4-BE49-F238E27FC236}">
                <a16:creationId xmlns:a16="http://schemas.microsoft.com/office/drawing/2014/main" id="{A6C9DAC2-F86A-0D7B-2EA8-DAE9CF8E03B5}"/>
              </a:ext>
            </a:extLst>
          </p:cNvPr>
          <p:cNvSpPr>
            <a:spLocks noGrp="1"/>
          </p:cNvSpPr>
          <p:nvPr>
            <p:ph type="pic" sz="quarter" idx="13"/>
          </p:nvPr>
        </p:nvSpPr>
        <p:spPr>
          <a:xfrm>
            <a:off x="5690616" y="0"/>
            <a:ext cx="6501384" cy="6857999"/>
          </a:xfrm>
          <a:solidFill>
            <a:schemeClr val="tx2"/>
          </a:solidFill>
        </p:spPr>
        <p:txBody>
          <a:bodyPr anchor="t"/>
          <a:lstStyle>
            <a:lvl1pPr marL="0" indent="0" algn="ctr">
              <a:buNone/>
              <a:defRPr>
                <a:solidFill>
                  <a:schemeClr val="bg1"/>
                </a:solidFill>
              </a:defRPr>
            </a:lvl1pPr>
          </a:lstStyle>
          <a:p>
            <a:endParaRPr lang="en-US" noProof="0"/>
          </a:p>
        </p:txBody>
      </p:sp>
      <p:sp>
        <p:nvSpPr>
          <p:cNvPr id="8" name="Slide Number Placeholder 7">
            <a:extLst>
              <a:ext uri="{FF2B5EF4-FFF2-40B4-BE49-F238E27FC236}">
                <a16:creationId xmlns:a16="http://schemas.microsoft.com/office/drawing/2014/main" id="{4339096C-E86B-C5A9-1F2F-E4FD0552DEF8}"/>
              </a:ext>
            </a:extLst>
          </p:cNvPr>
          <p:cNvSpPr>
            <a:spLocks noGrp="1"/>
          </p:cNvSpPr>
          <p:nvPr>
            <p:ph type="sldNum" sz="quarter" idx="12"/>
          </p:nvPr>
        </p:nvSpPr>
        <p:spPr/>
        <p:txBody>
          <a:bodyPr/>
          <a:lstStyle>
            <a:lvl1pPr>
              <a:defRPr>
                <a:solidFill>
                  <a:schemeClr val="bg1">
                    <a:alpha val="78000"/>
                  </a:schemeClr>
                </a:solidFill>
              </a:defRPr>
            </a:lvl1pPr>
          </a:lstStyle>
          <a:p>
            <a:fld id="{8058A7CE-F400-7B46-9E16-10D36E8C32FD}" type="slidenum">
              <a:rPr lang="en-US" smtClean="0"/>
              <a:pPr/>
              <a:t>‹#›</a:t>
            </a:fld>
            <a:endParaRPr lang="en-US"/>
          </a:p>
        </p:txBody>
      </p:sp>
    </p:spTree>
    <p:extLst>
      <p:ext uri="{BB962C8B-B14F-4D97-AF65-F5344CB8AC3E}">
        <p14:creationId xmlns:p14="http://schemas.microsoft.com/office/powerpoint/2010/main" val="2031081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_Agenda">
    <p:bg>
      <p:bgPr>
        <a:solidFill>
          <a:schemeClr val="bg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74567E9-2483-C330-76B4-52F75C9504A9}"/>
              </a:ext>
            </a:extLst>
          </p:cNvPr>
          <p:cNvSpPr>
            <a:spLocks noGrp="1"/>
          </p:cNvSpPr>
          <p:nvPr>
            <p:ph type="title" hasCustomPrompt="1"/>
          </p:nvPr>
        </p:nvSpPr>
        <p:spPr>
          <a:xfrm>
            <a:off x="822960" y="822960"/>
            <a:ext cx="4389120" cy="1920240"/>
          </a:xfrm>
          <a:prstGeom prst="rect">
            <a:avLst/>
          </a:prstGeom>
        </p:spPr>
        <p:txBody>
          <a:bodyPr anchor="b">
            <a:normAutofit/>
          </a:bodyPr>
          <a:lstStyle>
            <a:lvl1pPr>
              <a:defRPr sz="4800" b="1">
                <a:solidFill>
                  <a:schemeClr val="tx1"/>
                </a:solidFill>
                <a:latin typeface="Univers Condensed" panose="020B0506020202050204" pitchFamily="34" charset="0"/>
              </a:defRPr>
            </a:lvl1pPr>
          </a:lstStyle>
          <a:p>
            <a:r>
              <a:rPr lang="en-US"/>
              <a:t>click to edit master title style</a:t>
            </a:r>
          </a:p>
        </p:txBody>
      </p:sp>
      <p:sp>
        <p:nvSpPr>
          <p:cNvPr id="9" name="Content Placeholder 5">
            <a:extLst>
              <a:ext uri="{FF2B5EF4-FFF2-40B4-BE49-F238E27FC236}">
                <a16:creationId xmlns:a16="http://schemas.microsoft.com/office/drawing/2014/main" id="{380C9AC2-080F-B7EB-E5D9-98A11923C160}"/>
              </a:ext>
            </a:extLst>
          </p:cNvPr>
          <p:cNvSpPr>
            <a:spLocks noGrp="1"/>
          </p:cNvSpPr>
          <p:nvPr>
            <p:ph sz="quarter" idx="14"/>
          </p:nvPr>
        </p:nvSpPr>
        <p:spPr>
          <a:xfrm>
            <a:off x="822960" y="3529584"/>
            <a:ext cx="4389120" cy="2350008"/>
          </a:xfrm>
        </p:spPr>
        <p:txBody>
          <a:bodyPr/>
          <a:lstStyle>
            <a:lvl1pPr marL="285750" indent="-285750">
              <a:lnSpc>
                <a:spcPts val="2500"/>
              </a:lnSpc>
              <a:spcBef>
                <a:spcPts val="0"/>
              </a:spcBef>
              <a:spcAft>
                <a:spcPts val="1000"/>
              </a:spcAft>
              <a:buFont typeface="Arial" panose="020B0604020202020204" pitchFamily="34" charset="0"/>
              <a:buChar char="•"/>
              <a:defRPr sz="3200">
                <a:solidFill>
                  <a:schemeClr val="tx1"/>
                </a:solidFill>
              </a:defRPr>
            </a:lvl1pPr>
            <a:lvl2pPr>
              <a:defRPr sz="2800">
                <a:solidFill>
                  <a:schemeClr val="tx1"/>
                </a:solidFill>
              </a:defRPr>
            </a:lvl2pPr>
            <a:lvl3pPr marL="804863" indent="-231775">
              <a:defRPr sz="24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Picture Placeholder 16">
            <a:extLst>
              <a:ext uri="{FF2B5EF4-FFF2-40B4-BE49-F238E27FC236}">
                <a16:creationId xmlns:a16="http://schemas.microsoft.com/office/drawing/2014/main" id="{A6C9DAC2-F86A-0D7B-2EA8-DAE9CF8E03B5}"/>
              </a:ext>
            </a:extLst>
          </p:cNvPr>
          <p:cNvSpPr>
            <a:spLocks noGrp="1"/>
          </p:cNvSpPr>
          <p:nvPr>
            <p:ph type="pic" sz="quarter" idx="13"/>
          </p:nvPr>
        </p:nvSpPr>
        <p:spPr>
          <a:xfrm>
            <a:off x="5690616" y="0"/>
            <a:ext cx="6501384" cy="6857999"/>
          </a:xfrm>
          <a:solidFill>
            <a:schemeClr val="tx2"/>
          </a:solidFill>
        </p:spPr>
        <p:txBody>
          <a:bodyPr anchor="t"/>
          <a:lstStyle>
            <a:lvl1pPr marL="0" indent="0" algn="ctr">
              <a:buNone/>
              <a:defRPr>
                <a:solidFill>
                  <a:schemeClr val="bg1"/>
                </a:solidFill>
              </a:defRPr>
            </a:lvl1pPr>
          </a:lstStyle>
          <a:p>
            <a:endParaRPr lang="en-US" noProof="0"/>
          </a:p>
        </p:txBody>
      </p:sp>
      <p:sp>
        <p:nvSpPr>
          <p:cNvPr id="7" name="Footer Placeholder 6">
            <a:extLst>
              <a:ext uri="{FF2B5EF4-FFF2-40B4-BE49-F238E27FC236}">
                <a16:creationId xmlns:a16="http://schemas.microsoft.com/office/drawing/2014/main" id="{B5DF0DBE-FBE3-E653-13B1-8A27023E2F1E}"/>
              </a:ext>
            </a:extLst>
          </p:cNvPr>
          <p:cNvSpPr>
            <a:spLocks noGrp="1"/>
          </p:cNvSpPr>
          <p:nvPr>
            <p:ph type="ftr" sz="quarter" idx="11"/>
          </p:nvPr>
        </p:nvSpPr>
        <p:spPr>
          <a:xfrm>
            <a:off x="173736" y="6254496"/>
            <a:ext cx="4114800" cy="365125"/>
          </a:xfrm>
          <a:prstGeom prst="rect">
            <a:avLst/>
          </a:prstGeom>
        </p:spPr>
        <p:txBody>
          <a:bodyPr/>
          <a:lstStyle>
            <a:lvl1pPr>
              <a:defRPr>
                <a:solidFill>
                  <a:schemeClr val="tx1">
                    <a:alpha val="78000"/>
                  </a:schemeClr>
                </a:solidFill>
              </a:defRPr>
            </a:lvl1pPr>
          </a:lstStyle>
          <a:p>
            <a:r>
              <a:rPr lang="en-US"/>
              <a:t>9 PRINCIPLES OF FLORIDA-FRIENDLY LANDSCAPING™</a:t>
            </a:r>
          </a:p>
        </p:txBody>
      </p:sp>
      <p:sp>
        <p:nvSpPr>
          <p:cNvPr id="8" name="Slide Number Placeholder 7">
            <a:extLst>
              <a:ext uri="{FF2B5EF4-FFF2-40B4-BE49-F238E27FC236}">
                <a16:creationId xmlns:a16="http://schemas.microsoft.com/office/drawing/2014/main" id="{4339096C-E86B-C5A9-1F2F-E4FD0552DEF8}"/>
              </a:ext>
            </a:extLst>
          </p:cNvPr>
          <p:cNvSpPr>
            <a:spLocks noGrp="1"/>
          </p:cNvSpPr>
          <p:nvPr>
            <p:ph type="sldNum" sz="quarter" idx="12"/>
          </p:nvPr>
        </p:nvSpPr>
        <p:spPr/>
        <p:txBody>
          <a:bodyPr/>
          <a:lstStyle>
            <a:lvl1pPr>
              <a:defRPr>
                <a:solidFill>
                  <a:schemeClr val="bg1">
                    <a:alpha val="78000"/>
                  </a:schemeClr>
                </a:solidFill>
              </a:defRPr>
            </a:lvl1pPr>
          </a:lstStyle>
          <a:p>
            <a:fld id="{8058A7CE-F400-7B46-9E16-10D36E8C32FD}" type="slidenum">
              <a:rPr lang="en-US" smtClean="0"/>
              <a:pPr/>
              <a:t>‹#›</a:t>
            </a:fld>
            <a:endParaRPr lang="en-US"/>
          </a:p>
        </p:txBody>
      </p:sp>
    </p:spTree>
    <p:extLst>
      <p:ext uri="{BB962C8B-B14F-4D97-AF65-F5344CB8AC3E}">
        <p14:creationId xmlns:p14="http://schemas.microsoft.com/office/powerpoint/2010/main" val="22941096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_Section Header">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E647C7-955C-FC73-3737-298D139F209D}"/>
              </a:ext>
            </a:extLst>
          </p:cNvPr>
          <p:cNvSpPr>
            <a:spLocks noGrp="1"/>
          </p:cNvSpPr>
          <p:nvPr>
            <p:ph type="title"/>
          </p:nvPr>
        </p:nvSpPr>
        <p:spPr>
          <a:xfrm>
            <a:off x="822960" y="822960"/>
            <a:ext cx="4754880" cy="4114800"/>
          </a:xfrm>
          <a:prstGeom prst="rect">
            <a:avLst/>
          </a:prstGeom>
        </p:spPr>
        <p:txBody>
          <a:bodyPr anchor="b">
            <a:noAutofit/>
          </a:bodyPr>
          <a:lstStyle>
            <a:lvl1pPr algn="r">
              <a:lnSpc>
                <a:spcPct val="100000"/>
              </a:lnSpc>
              <a:defRPr sz="5400" b="1">
                <a:solidFill>
                  <a:schemeClr val="bg1"/>
                </a:solidFill>
                <a:latin typeface="Univers Condensed" panose="020B0506020202050204" pitchFamily="34" charset="0"/>
              </a:defRPr>
            </a:lvl1pPr>
          </a:lstStyle>
          <a:p>
            <a:endParaRPr lang="en-US"/>
          </a:p>
        </p:txBody>
      </p:sp>
      <p:sp>
        <p:nvSpPr>
          <p:cNvPr id="3" name="Text Placeholder 2">
            <a:extLst>
              <a:ext uri="{FF2B5EF4-FFF2-40B4-BE49-F238E27FC236}">
                <a16:creationId xmlns:a16="http://schemas.microsoft.com/office/drawing/2014/main" id="{C4EA9653-6F42-EC48-B443-D3FF0CD0D4C1}"/>
              </a:ext>
            </a:extLst>
          </p:cNvPr>
          <p:cNvSpPr>
            <a:spLocks noGrp="1"/>
          </p:cNvSpPr>
          <p:nvPr>
            <p:ph type="body" idx="1"/>
          </p:nvPr>
        </p:nvSpPr>
        <p:spPr>
          <a:xfrm>
            <a:off x="822960" y="5175504"/>
            <a:ext cx="4754880" cy="914400"/>
          </a:xfrm>
        </p:spPr>
        <p:txBody>
          <a:bodyPr>
            <a:noAutofit/>
          </a:bodyPr>
          <a:lstStyle>
            <a:lvl1pPr marL="0" indent="0" algn="r">
              <a:buNone/>
              <a:defRPr sz="2800">
                <a:solidFill>
                  <a:schemeClr val="bg1"/>
                </a:solidFill>
                <a:latin typeface="Univers" panose="020B0503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9" name="Picture Placeholder 8">
            <a:extLst>
              <a:ext uri="{FF2B5EF4-FFF2-40B4-BE49-F238E27FC236}">
                <a16:creationId xmlns:a16="http://schemas.microsoft.com/office/drawing/2014/main" id="{37A5DB37-3750-510E-8CAA-D76AFD5CC5D8}"/>
              </a:ext>
            </a:extLst>
          </p:cNvPr>
          <p:cNvSpPr>
            <a:spLocks noGrp="1"/>
          </p:cNvSpPr>
          <p:nvPr>
            <p:ph type="pic" sz="quarter" idx="10"/>
          </p:nvPr>
        </p:nvSpPr>
        <p:spPr>
          <a:xfrm>
            <a:off x="6096000" y="0"/>
            <a:ext cx="6096000" cy="6858000"/>
          </a:xfrm>
          <a:solidFill>
            <a:schemeClr val="bg1">
              <a:lumMod val="95000"/>
            </a:schemeClr>
          </a:solidFill>
        </p:spPr>
        <p:txBody>
          <a:bodyPr anchor="t"/>
          <a:lstStyle>
            <a:lvl1pPr marL="0" indent="0" algn="ctr">
              <a:buNone/>
              <a:defRPr/>
            </a:lvl1pPr>
          </a:lstStyle>
          <a:p>
            <a:endParaRPr lang="en-US"/>
          </a:p>
        </p:txBody>
      </p:sp>
    </p:spTree>
    <p:extLst>
      <p:ext uri="{BB962C8B-B14F-4D97-AF65-F5344CB8AC3E}">
        <p14:creationId xmlns:p14="http://schemas.microsoft.com/office/powerpoint/2010/main" val="12750076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le and Content with imag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0577E-706F-A37B-4229-35D618DD2969}"/>
              </a:ext>
            </a:extLst>
          </p:cNvPr>
          <p:cNvSpPr>
            <a:spLocks noGrp="1"/>
          </p:cNvSpPr>
          <p:nvPr>
            <p:ph type="title" hasCustomPrompt="1"/>
          </p:nvPr>
        </p:nvSpPr>
        <p:spPr>
          <a:xfrm>
            <a:off x="822960" y="822960"/>
            <a:ext cx="4937760" cy="1920240"/>
          </a:xfrm>
          <a:prstGeom prst="rect">
            <a:avLst/>
          </a:prstGeom>
        </p:spPr>
        <p:txBody>
          <a:bodyPr anchor="b">
            <a:normAutofit/>
          </a:bodyPr>
          <a:lstStyle>
            <a:lvl1pPr>
              <a:defRPr sz="4800" b="1">
                <a:solidFill>
                  <a:schemeClr val="bg1"/>
                </a:solidFill>
                <a:latin typeface="Univers Condensed" panose="020B0506020202050204" pitchFamily="34" charset="0"/>
              </a:defRPr>
            </a:lvl1pPr>
          </a:lstStyle>
          <a:p>
            <a:r>
              <a:rPr lang="en-US"/>
              <a:t>click to edit master title style</a:t>
            </a:r>
          </a:p>
        </p:txBody>
      </p:sp>
      <p:sp>
        <p:nvSpPr>
          <p:cNvPr id="4" name="Content Placeholder 3">
            <a:extLst>
              <a:ext uri="{FF2B5EF4-FFF2-40B4-BE49-F238E27FC236}">
                <a16:creationId xmlns:a16="http://schemas.microsoft.com/office/drawing/2014/main" id="{A915BFF6-ADF4-B12B-F366-E1E7F245C3B3}"/>
              </a:ext>
            </a:extLst>
          </p:cNvPr>
          <p:cNvSpPr>
            <a:spLocks noGrp="1"/>
          </p:cNvSpPr>
          <p:nvPr>
            <p:ph sz="half" idx="2"/>
          </p:nvPr>
        </p:nvSpPr>
        <p:spPr>
          <a:xfrm>
            <a:off x="6263640" y="822960"/>
            <a:ext cx="5111496" cy="3566160"/>
          </a:xfrm>
        </p:spPr>
        <p:txBody>
          <a:bodyPr/>
          <a:lstStyle>
            <a:lvl1pPr marL="342900" indent="-342900">
              <a:buFont typeface="Arial" panose="020B0604020202020204" pitchFamily="34" charset="0"/>
              <a:buChar char="•"/>
              <a:defRPr sz="3200" b="0">
                <a:solidFill>
                  <a:schemeClr val="bg1"/>
                </a:solidFill>
                <a:latin typeface="Univers" panose="020F0502020204030204" pitchFamily="34" charset="0"/>
              </a:defRPr>
            </a:lvl1pPr>
            <a:lvl2pPr marL="0" indent="0">
              <a:buFont typeface="Arial" panose="020B0604020202020204" pitchFamily="34" charset="0"/>
              <a:buNone/>
              <a:defRPr sz="1600" b="0">
                <a:solidFill>
                  <a:schemeClr val="bg1"/>
                </a:solidFill>
                <a:latin typeface="Univers" panose="020F0502020204030204" pitchFamily="34" charset="0"/>
              </a:defRPr>
            </a:lvl2pPr>
            <a:lvl3pPr marL="265176" indent="0">
              <a:buNone/>
              <a:defRPr sz="1400" b="0">
                <a:solidFill>
                  <a:schemeClr val="bg1"/>
                </a:solidFill>
                <a:latin typeface="Univers" panose="020F0502020204030204" pitchFamily="34" charset="0"/>
              </a:defRPr>
            </a:lvl3pPr>
            <a:lvl4pPr marL="265176" indent="0">
              <a:buFont typeface="Arial" panose="020B0604020202020204" pitchFamily="34" charset="0"/>
              <a:buNone/>
              <a:defRPr sz="1400" b="0">
                <a:solidFill>
                  <a:schemeClr val="bg1"/>
                </a:solidFill>
                <a:latin typeface="Univers" panose="020F0502020204030204" pitchFamily="34" charset="0"/>
              </a:defRPr>
            </a:lvl4pPr>
            <a:lvl5pPr marL="550926" indent="0">
              <a:buNone/>
              <a:defRPr sz="1400" b="0">
                <a:solidFill>
                  <a:schemeClr val="bg1"/>
                </a:solidFill>
                <a:latin typeface="Univers" panose="020F0502020204030204" pitchFamily="34" charset="0"/>
              </a:defRPr>
            </a:lvl5pPr>
          </a:lstStyle>
          <a:p>
            <a:pPr lvl="0"/>
            <a:r>
              <a:rPr lang="en-US"/>
              <a:t>Click to edit Master text styles</a:t>
            </a:r>
          </a:p>
          <a:p>
            <a:pPr lvl="0"/>
            <a:r>
              <a:rPr lang="en-US"/>
              <a:t>Second level</a:t>
            </a:r>
          </a:p>
          <a:p>
            <a:pPr lvl="0"/>
            <a:r>
              <a:rPr lang="en-US"/>
              <a:t>Third level</a:t>
            </a:r>
          </a:p>
          <a:p>
            <a:pPr lvl="0"/>
            <a:r>
              <a:rPr lang="en-US"/>
              <a:t>Fourth level</a:t>
            </a:r>
          </a:p>
          <a:p>
            <a:pPr lvl="0"/>
            <a:r>
              <a:rPr lang="en-US"/>
              <a:t>Fifth level</a:t>
            </a:r>
          </a:p>
        </p:txBody>
      </p:sp>
      <p:sp>
        <p:nvSpPr>
          <p:cNvPr id="7" name="Picture Placeholder 16">
            <a:extLst>
              <a:ext uri="{FF2B5EF4-FFF2-40B4-BE49-F238E27FC236}">
                <a16:creationId xmlns:a16="http://schemas.microsoft.com/office/drawing/2014/main" id="{6EAC12B0-20CC-C7DC-2FB8-1B9FE9CCFCCB}"/>
              </a:ext>
            </a:extLst>
          </p:cNvPr>
          <p:cNvSpPr>
            <a:spLocks noGrp="1"/>
          </p:cNvSpPr>
          <p:nvPr>
            <p:ph type="pic" sz="quarter" idx="14"/>
          </p:nvPr>
        </p:nvSpPr>
        <p:spPr>
          <a:xfrm>
            <a:off x="1" y="4471416"/>
            <a:ext cx="12192000" cy="2386584"/>
          </a:xfrm>
          <a:noFill/>
        </p:spPr>
        <p:txBody>
          <a:bodyPr anchor="t"/>
          <a:lstStyle>
            <a:lvl1pPr marL="0" indent="0" algn="ctr">
              <a:buNone/>
              <a:defRPr>
                <a:solidFill>
                  <a:schemeClr val="bg1"/>
                </a:solidFill>
              </a:defRPr>
            </a:lvl1pPr>
          </a:lstStyle>
          <a:p>
            <a:endParaRPr lang="en-US" noProof="0"/>
          </a:p>
        </p:txBody>
      </p:sp>
      <p:sp>
        <p:nvSpPr>
          <p:cNvPr id="14" name="Footer Placeholder 13">
            <a:extLst>
              <a:ext uri="{FF2B5EF4-FFF2-40B4-BE49-F238E27FC236}">
                <a16:creationId xmlns:a16="http://schemas.microsoft.com/office/drawing/2014/main" id="{C78AC046-3CF2-802F-750B-B70D9B89A33E}"/>
              </a:ext>
            </a:extLst>
          </p:cNvPr>
          <p:cNvSpPr>
            <a:spLocks noGrp="1"/>
          </p:cNvSpPr>
          <p:nvPr>
            <p:ph type="ftr" sz="quarter" idx="12"/>
          </p:nvPr>
        </p:nvSpPr>
        <p:spPr>
          <a:xfrm>
            <a:off x="173736" y="6254496"/>
            <a:ext cx="4114800" cy="365125"/>
          </a:xfrm>
          <a:prstGeom prst="rect">
            <a:avLst/>
          </a:prstGeom>
        </p:spPr>
        <p:txBody>
          <a:bodyPr/>
          <a:lstStyle>
            <a:lvl1pPr>
              <a:defRPr>
                <a:solidFill>
                  <a:schemeClr val="bg1">
                    <a:alpha val="78000"/>
                  </a:schemeClr>
                </a:solidFill>
              </a:defRPr>
            </a:lvl1pPr>
          </a:lstStyle>
          <a:p>
            <a:r>
              <a:rPr lang="en-US"/>
              <a:t>9 PRINCIPLES OF FLORIDA-FRIENDLY LANDSCAPING™</a:t>
            </a:r>
          </a:p>
        </p:txBody>
      </p:sp>
      <p:sp>
        <p:nvSpPr>
          <p:cNvPr id="15" name="Slide Number Placeholder 14">
            <a:extLst>
              <a:ext uri="{FF2B5EF4-FFF2-40B4-BE49-F238E27FC236}">
                <a16:creationId xmlns:a16="http://schemas.microsoft.com/office/drawing/2014/main" id="{E9B26AA9-8344-BF2E-82C8-AF9EDF269B92}"/>
              </a:ext>
            </a:extLst>
          </p:cNvPr>
          <p:cNvSpPr>
            <a:spLocks noGrp="1"/>
          </p:cNvSpPr>
          <p:nvPr>
            <p:ph type="sldNum" sz="quarter" idx="13"/>
          </p:nvPr>
        </p:nvSpPr>
        <p:spPr/>
        <p:txBody>
          <a:bodyPr/>
          <a:lstStyle>
            <a:lvl1pPr>
              <a:defRPr>
                <a:solidFill>
                  <a:schemeClr val="bg1"/>
                </a:solidFill>
              </a:defRPr>
            </a:lvl1pPr>
          </a:lstStyle>
          <a:p>
            <a:fld id="{8058A7CE-F400-7B46-9E16-10D36E8C32FD}" type="slidenum">
              <a:rPr lang="en-US" smtClean="0"/>
              <a:pPr/>
              <a:t>‹#›</a:t>
            </a:fld>
            <a:endParaRPr lang="en-US"/>
          </a:p>
        </p:txBody>
      </p:sp>
    </p:spTree>
    <p:extLst>
      <p:ext uri="{BB962C8B-B14F-4D97-AF65-F5344CB8AC3E}">
        <p14:creationId xmlns:p14="http://schemas.microsoft.com/office/powerpoint/2010/main" val="27978889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with imag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0577E-706F-A37B-4229-35D618DD2969}"/>
              </a:ext>
            </a:extLst>
          </p:cNvPr>
          <p:cNvSpPr>
            <a:spLocks noGrp="1"/>
          </p:cNvSpPr>
          <p:nvPr>
            <p:ph type="title" hasCustomPrompt="1"/>
          </p:nvPr>
        </p:nvSpPr>
        <p:spPr>
          <a:xfrm>
            <a:off x="635052" y="-893229"/>
            <a:ext cx="8604482" cy="1920240"/>
          </a:xfrm>
          <a:prstGeom prst="rect">
            <a:avLst/>
          </a:prstGeom>
        </p:spPr>
        <p:txBody>
          <a:bodyPr anchor="b">
            <a:normAutofit/>
          </a:bodyPr>
          <a:lstStyle>
            <a:lvl1pPr>
              <a:defRPr sz="4800" b="1">
                <a:solidFill>
                  <a:schemeClr val="bg1"/>
                </a:solidFill>
                <a:latin typeface="Univers Condensed" panose="020B0506020202050204" pitchFamily="34" charset="0"/>
              </a:defRPr>
            </a:lvl1pPr>
          </a:lstStyle>
          <a:p>
            <a:r>
              <a:rPr lang="en-US"/>
              <a:t>click to edit master title style</a:t>
            </a:r>
          </a:p>
        </p:txBody>
      </p:sp>
      <p:sp>
        <p:nvSpPr>
          <p:cNvPr id="14" name="Footer Placeholder 13">
            <a:extLst>
              <a:ext uri="{FF2B5EF4-FFF2-40B4-BE49-F238E27FC236}">
                <a16:creationId xmlns:a16="http://schemas.microsoft.com/office/drawing/2014/main" id="{C78AC046-3CF2-802F-750B-B70D9B89A33E}"/>
              </a:ext>
            </a:extLst>
          </p:cNvPr>
          <p:cNvSpPr>
            <a:spLocks noGrp="1"/>
          </p:cNvSpPr>
          <p:nvPr>
            <p:ph type="ftr" sz="quarter" idx="12"/>
          </p:nvPr>
        </p:nvSpPr>
        <p:spPr>
          <a:xfrm>
            <a:off x="173736" y="6254496"/>
            <a:ext cx="4114800" cy="365125"/>
          </a:xfrm>
          <a:prstGeom prst="rect">
            <a:avLst/>
          </a:prstGeom>
        </p:spPr>
        <p:txBody>
          <a:bodyPr/>
          <a:lstStyle>
            <a:lvl1pPr>
              <a:defRPr>
                <a:solidFill>
                  <a:schemeClr val="bg1">
                    <a:alpha val="78000"/>
                  </a:schemeClr>
                </a:solidFill>
              </a:defRPr>
            </a:lvl1pPr>
          </a:lstStyle>
          <a:p>
            <a:r>
              <a:rPr lang="en-US"/>
              <a:t>9 PRINCIPLES OF FLORIDA-FRIENDLY LANDSCAPING™</a:t>
            </a:r>
          </a:p>
        </p:txBody>
      </p:sp>
      <p:sp>
        <p:nvSpPr>
          <p:cNvPr id="15" name="Slide Number Placeholder 14">
            <a:extLst>
              <a:ext uri="{FF2B5EF4-FFF2-40B4-BE49-F238E27FC236}">
                <a16:creationId xmlns:a16="http://schemas.microsoft.com/office/drawing/2014/main" id="{E9B26AA9-8344-BF2E-82C8-AF9EDF269B92}"/>
              </a:ext>
            </a:extLst>
          </p:cNvPr>
          <p:cNvSpPr>
            <a:spLocks noGrp="1"/>
          </p:cNvSpPr>
          <p:nvPr>
            <p:ph type="sldNum" sz="quarter" idx="13"/>
          </p:nvPr>
        </p:nvSpPr>
        <p:spPr/>
        <p:txBody>
          <a:bodyPr/>
          <a:lstStyle>
            <a:lvl1pPr>
              <a:defRPr>
                <a:solidFill>
                  <a:schemeClr val="bg1"/>
                </a:solidFill>
              </a:defRPr>
            </a:lvl1pPr>
          </a:lstStyle>
          <a:p>
            <a:fld id="{8058A7CE-F400-7B46-9E16-10D36E8C32FD}" type="slidenum">
              <a:rPr lang="en-US" smtClean="0"/>
              <a:pPr/>
              <a:t>‹#›</a:t>
            </a:fld>
            <a:endParaRPr lang="en-US"/>
          </a:p>
        </p:txBody>
      </p:sp>
      <p:sp>
        <p:nvSpPr>
          <p:cNvPr id="5" name="Picture Placeholder 16">
            <a:extLst>
              <a:ext uri="{FF2B5EF4-FFF2-40B4-BE49-F238E27FC236}">
                <a16:creationId xmlns:a16="http://schemas.microsoft.com/office/drawing/2014/main" id="{6646A274-83DA-22D0-FB5B-DF3B2CC59839}"/>
              </a:ext>
            </a:extLst>
          </p:cNvPr>
          <p:cNvSpPr>
            <a:spLocks noGrp="1"/>
          </p:cNvSpPr>
          <p:nvPr>
            <p:ph type="pic" sz="quarter" idx="16"/>
          </p:nvPr>
        </p:nvSpPr>
        <p:spPr>
          <a:xfrm>
            <a:off x="0" y="1265874"/>
            <a:ext cx="12192000" cy="1576019"/>
          </a:xfrm>
          <a:noFill/>
        </p:spPr>
        <p:txBody>
          <a:bodyPr anchor="t"/>
          <a:lstStyle>
            <a:lvl1pPr marL="0" indent="0" algn="ctr">
              <a:buNone/>
              <a:defRPr>
                <a:solidFill>
                  <a:schemeClr val="bg1"/>
                </a:solidFill>
              </a:defRPr>
            </a:lvl1pPr>
          </a:lstStyle>
          <a:p>
            <a:endParaRPr lang="en-US" noProof="0"/>
          </a:p>
        </p:txBody>
      </p:sp>
      <p:sp>
        <p:nvSpPr>
          <p:cNvPr id="9" name="Picture Placeholder 16">
            <a:extLst>
              <a:ext uri="{FF2B5EF4-FFF2-40B4-BE49-F238E27FC236}">
                <a16:creationId xmlns:a16="http://schemas.microsoft.com/office/drawing/2014/main" id="{8270753F-1DAF-1AF4-FB6C-4D2221A6A265}"/>
              </a:ext>
            </a:extLst>
          </p:cNvPr>
          <p:cNvSpPr>
            <a:spLocks noGrp="1"/>
          </p:cNvSpPr>
          <p:nvPr>
            <p:ph type="pic" sz="quarter" idx="17"/>
          </p:nvPr>
        </p:nvSpPr>
        <p:spPr>
          <a:xfrm>
            <a:off x="0" y="2852744"/>
            <a:ext cx="12192000" cy="1576019"/>
          </a:xfrm>
          <a:noFill/>
        </p:spPr>
        <p:txBody>
          <a:bodyPr anchor="t"/>
          <a:lstStyle>
            <a:lvl1pPr marL="0" indent="0" algn="ctr">
              <a:buNone/>
              <a:defRPr>
                <a:solidFill>
                  <a:schemeClr val="bg1"/>
                </a:solidFill>
              </a:defRPr>
            </a:lvl1pPr>
          </a:lstStyle>
          <a:p>
            <a:endParaRPr lang="en-US" noProof="0"/>
          </a:p>
        </p:txBody>
      </p:sp>
      <p:sp>
        <p:nvSpPr>
          <p:cNvPr id="10" name="Picture Placeholder 16">
            <a:extLst>
              <a:ext uri="{FF2B5EF4-FFF2-40B4-BE49-F238E27FC236}">
                <a16:creationId xmlns:a16="http://schemas.microsoft.com/office/drawing/2014/main" id="{CFC6ECD3-FED5-3696-E757-41FCF131C0C0}"/>
              </a:ext>
            </a:extLst>
          </p:cNvPr>
          <p:cNvSpPr>
            <a:spLocks noGrp="1"/>
          </p:cNvSpPr>
          <p:nvPr>
            <p:ph type="pic" sz="quarter" idx="18"/>
          </p:nvPr>
        </p:nvSpPr>
        <p:spPr>
          <a:xfrm>
            <a:off x="0" y="4439614"/>
            <a:ext cx="12192000" cy="1576019"/>
          </a:xfrm>
          <a:noFill/>
        </p:spPr>
        <p:txBody>
          <a:bodyPr anchor="t"/>
          <a:lstStyle>
            <a:lvl1pPr marL="0" indent="0" algn="ctr">
              <a:buNone/>
              <a:defRPr>
                <a:solidFill>
                  <a:schemeClr val="bg1"/>
                </a:solidFill>
              </a:defRPr>
            </a:lvl1pPr>
          </a:lstStyle>
          <a:p>
            <a:endParaRPr lang="en-US" noProof="0"/>
          </a:p>
        </p:txBody>
      </p:sp>
    </p:spTree>
    <p:extLst>
      <p:ext uri="{BB962C8B-B14F-4D97-AF65-F5344CB8AC3E}">
        <p14:creationId xmlns:p14="http://schemas.microsoft.com/office/powerpoint/2010/main" val="40555095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Image and title">
    <p:bg>
      <p:bgPr>
        <a:solidFill>
          <a:schemeClr val="tx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74567E9-2483-C330-76B4-52F75C9504A9}"/>
              </a:ext>
            </a:extLst>
          </p:cNvPr>
          <p:cNvSpPr>
            <a:spLocks noGrp="1"/>
          </p:cNvSpPr>
          <p:nvPr>
            <p:ph type="title" hasCustomPrompt="1"/>
          </p:nvPr>
        </p:nvSpPr>
        <p:spPr>
          <a:xfrm>
            <a:off x="6675120" y="822960"/>
            <a:ext cx="4754880" cy="4114800"/>
          </a:xfrm>
          <a:prstGeom prst="rect">
            <a:avLst/>
          </a:prstGeom>
        </p:spPr>
        <p:txBody>
          <a:bodyPr anchor="b">
            <a:normAutofit/>
          </a:bodyPr>
          <a:lstStyle>
            <a:lvl1pPr>
              <a:defRPr sz="5400" b="1">
                <a:solidFill>
                  <a:schemeClr val="bg1"/>
                </a:solidFill>
                <a:latin typeface="Univers Condensed" panose="020B0506020202050204" pitchFamily="34" charset="0"/>
              </a:defRPr>
            </a:lvl1pPr>
          </a:lstStyle>
          <a:p>
            <a:r>
              <a:rPr lang="en-US"/>
              <a:t>click to edit master title style</a:t>
            </a:r>
          </a:p>
        </p:txBody>
      </p:sp>
      <p:sp>
        <p:nvSpPr>
          <p:cNvPr id="2" name="Picture Placeholder 16">
            <a:extLst>
              <a:ext uri="{FF2B5EF4-FFF2-40B4-BE49-F238E27FC236}">
                <a16:creationId xmlns:a16="http://schemas.microsoft.com/office/drawing/2014/main" id="{A6C9DAC2-F86A-0D7B-2EA8-DAE9CF8E03B5}"/>
              </a:ext>
            </a:extLst>
          </p:cNvPr>
          <p:cNvSpPr>
            <a:spLocks noGrp="1"/>
          </p:cNvSpPr>
          <p:nvPr>
            <p:ph type="pic" sz="quarter" idx="13"/>
          </p:nvPr>
        </p:nvSpPr>
        <p:spPr>
          <a:xfrm>
            <a:off x="0" y="0"/>
            <a:ext cx="6099048" cy="6857999"/>
          </a:xfrm>
          <a:solidFill>
            <a:schemeClr val="bg1">
              <a:lumMod val="95000"/>
            </a:schemeClr>
          </a:solidFill>
        </p:spPr>
        <p:txBody>
          <a:bodyPr anchor="t"/>
          <a:lstStyle>
            <a:lvl1pPr marL="0" indent="0" algn="ctr">
              <a:buNone/>
              <a:defRPr>
                <a:solidFill>
                  <a:schemeClr val="tx1"/>
                </a:solidFill>
              </a:defRPr>
            </a:lvl1pPr>
          </a:lstStyle>
          <a:p>
            <a:endParaRPr lang="en-US" noProof="0"/>
          </a:p>
        </p:txBody>
      </p:sp>
      <p:sp>
        <p:nvSpPr>
          <p:cNvPr id="3" name="Text Placeholder 2">
            <a:extLst>
              <a:ext uri="{FF2B5EF4-FFF2-40B4-BE49-F238E27FC236}">
                <a16:creationId xmlns:a16="http://schemas.microsoft.com/office/drawing/2014/main" id="{D248F38D-10C4-434A-0F9B-619CCAB674D3}"/>
              </a:ext>
            </a:extLst>
          </p:cNvPr>
          <p:cNvSpPr>
            <a:spLocks noGrp="1"/>
          </p:cNvSpPr>
          <p:nvPr>
            <p:ph type="body" idx="1"/>
          </p:nvPr>
        </p:nvSpPr>
        <p:spPr>
          <a:xfrm>
            <a:off x="6675120" y="5175504"/>
            <a:ext cx="4754880" cy="914400"/>
          </a:xfrm>
        </p:spPr>
        <p:txBody>
          <a:bodyPr/>
          <a:lstStyle>
            <a:lvl1pPr marL="0" indent="0" algn="l">
              <a:buFont typeface="Arial" panose="020B0604020202020204" pitchFamily="34" charset="0"/>
              <a:buNone/>
              <a:defRPr sz="2400">
                <a:solidFill>
                  <a:schemeClr val="bg1"/>
                </a:solidFill>
                <a:latin typeface="Univers Light" panose="020B0403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112051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7F617-608E-816F-D57A-C9A29ED2AA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713B056-BE4F-8BDC-A8A9-94BBC1FD6D8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0552D0A-8E63-E71B-5293-7FDF45B66587}"/>
              </a:ext>
            </a:extLst>
          </p:cNvPr>
          <p:cNvSpPr>
            <a:spLocks noGrp="1"/>
          </p:cNvSpPr>
          <p:nvPr>
            <p:ph type="dt" sz="half" idx="10"/>
          </p:nvPr>
        </p:nvSpPr>
        <p:spPr/>
        <p:txBody>
          <a:bodyPr/>
          <a:lstStyle/>
          <a:p>
            <a:fld id="{064F678B-3DD7-45DB-9C6F-90C377C2F57B}" type="datetimeFigureOut">
              <a:rPr lang="en-US" smtClean="0"/>
              <a:t>6/17/2026</a:t>
            </a:fld>
            <a:endParaRPr lang="en-US"/>
          </a:p>
        </p:txBody>
      </p:sp>
      <p:sp>
        <p:nvSpPr>
          <p:cNvPr id="5" name="Footer Placeholder 4">
            <a:extLst>
              <a:ext uri="{FF2B5EF4-FFF2-40B4-BE49-F238E27FC236}">
                <a16:creationId xmlns:a16="http://schemas.microsoft.com/office/drawing/2014/main" id="{C3525B84-C087-D35B-9E7A-F32F1F72ED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A82587-80E0-E1A6-A7B5-BD836AA63DB0}"/>
              </a:ext>
            </a:extLst>
          </p:cNvPr>
          <p:cNvSpPr>
            <a:spLocks noGrp="1"/>
          </p:cNvSpPr>
          <p:nvPr>
            <p:ph type="sldNum" sz="quarter" idx="12"/>
          </p:nvPr>
        </p:nvSpPr>
        <p:spPr/>
        <p:txBody>
          <a:bodyPr/>
          <a:lstStyle/>
          <a:p>
            <a:fld id="{F1B6E2F3-FD55-48FE-9787-CEE7D0331F01}" type="slidenum">
              <a:rPr lang="en-US" smtClean="0"/>
              <a:t>‹#›</a:t>
            </a:fld>
            <a:endParaRPr lang="en-US"/>
          </a:p>
        </p:txBody>
      </p:sp>
    </p:spTree>
    <p:extLst>
      <p:ext uri="{BB962C8B-B14F-4D97-AF65-F5344CB8AC3E}">
        <p14:creationId xmlns:p14="http://schemas.microsoft.com/office/powerpoint/2010/main" val="36185024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1_Two content">
    <p:bg>
      <p:bgPr>
        <a:solidFill>
          <a:schemeClr val="tx2"/>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2E9B473-9612-90C4-92F3-3DAB99570ABE}"/>
              </a:ext>
            </a:extLst>
          </p:cNvPr>
          <p:cNvSpPr>
            <a:spLocks noGrp="1"/>
          </p:cNvSpPr>
          <p:nvPr>
            <p:ph type="title" hasCustomPrompt="1"/>
          </p:nvPr>
        </p:nvSpPr>
        <p:spPr>
          <a:xfrm>
            <a:off x="822960" y="822960"/>
            <a:ext cx="4023360" cy="1920240"/>
          </a:xfrm>
          <a:prstGeom prst="rect">
            <a:avLst/>
          </a:prstGeom>
        </p:spPr>
        <p:txBody>
          <a:bodyPr anchor="b">
            <a:noAutofit/>
          </a:bodyPr>
          <a:lstStyle>
            <a:lvl1pPr>
              <a:defRPr sz="4800" b="1">
                <a:solidFill>
                  <a:schemeClr val="bg1"/>
                </a:solidFill>
                <a:latin typeface="Univers Condensed" panose="020B050602020205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B1119AD1-1029-1DE8-E36D-41EF92EDBFC2}"/>
              </a:ext>
            </a:extLst>
          </p:cNvPr>
          <p:cNvSpPr>
            <a:spLocks noGrp="1"/>
          </p:cNvSpPr>
          <p:nvPr>
            <p:ph idx="1"/>
          </p:nvPr>
        </p:nvSpPr>
        <p:spPr>
          <a:xfrm>
            <a:off x="822960" y="3529584"/>
            <a:ext cx="4023360" cy="1920240"/>
          </a:xfrm>
        </p:spPr>
        <p:txBody>
          <a:bodyPr/>
          <a:lstStyle>
            <a:lvl1pPr>
              <a:defRPr sz="2800">
                <a:solidFill>
                  <a:schemeClr val="bg1"/>
                </a:solidFill>
              </a:defRPr>
            </a:lvl1pPr>
            <a:lvl2pPr>
              <a:defRPr sz="2400">
                <a:solidFill>
                  <a:schemeClr val="bg1"/>
                </a:solidFill>
              </a:defRPr>
            </a:lvl2pPr>
            <a:lvl3pPr marL="804863" indent="-231775">
              <a:defRPr sz="20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2">
            <a:extLst>
              <a:ext uri="{FF2B5EF4-FFF2-40B4-BE49-F238E27FC236}">
                <a16:creationId xmlns:a16="http://schemas.microsoft.com/office/drawing/2014/main" id="{E59FE3EB-4655-2339-C82A-C74B21F76556}"/>
              </a:ext>
            </a:extLst>
          </p:cNvPr>
          <p:cNvSpPr>
            <a:spLocks noGrp="1"/>
          </p:cNvSpPr>
          <p:nvPr>
            <p:ph idx="15"/>
          </p:nvPr>
        </p:nvSpPr>
        <p:spPr>
          <a:xfrm>
            <a:off x="5486400" y="822960"/>
            <a:ext cx="5861304" cy="4846320"/>
          </a:xfrm>
        </p:spPr>
        <p:txBody>
          <a:bodyPr/>
          <a:lstStyle>
            <a:lvl1pPr>
              <a:defRPr sz="3200">
                <a:solidFill>
                  <a:schemeClr val="bg1"/>
                </a:solidFill>
              </a:defRPr>
            </a:lvl1pPr>
            <a:lvl2pPr>
              <a:defRPr sz="2800">
                <a:solidFill>
                  <a:schemeClr val="bg1"/>
                </a:solidFill>
              </a:defRPr>
            </a:lvl2pPr>
            <a:lvl3pPr marL="804863" indent="-231775">
              <a:defRPr sz="2400">
                <a:solidFill>
                  <a:schemeClr val="bg1"/>
                </a:solidFill>
              </a:defRPr>
            </a:lvl3pPr>
            <a:lvl4pPr>
              <a:defRPr sz="1100">
                <a:solidFill>
                  <a:schemeClr val="bg1"/>
                </a:solidFill>
              </a:defRPr>
            </a:lvl4pPr>
            <a:lvl5pPr>
              <a:defRPr sz="11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a:extLst>
              <a:ext uri="{FF2B5EF4-FFF2-40B4-BE49-F238E27FC236}">
                <a16:creationId xmlns:a16="http://schemas.microsoft.com/office/drawing/2014/main" id="{33B6AA57-B313-9EB7-BDE7-E6B64F9104E4}"/>
              </a:ext>
            </a:extLst>
          </p:cNvPr>
          <p:cNvSpPr>
            <a:spLocks noGrp="1"/>
          </p:cNvSpPr>
          <p:nvPr>
            <p:ph type="sldNum" sz="quarter" idx="14"/>
          </p:nvPr>
        </p:nvSpPr>
        <p:spPr/>
        <p:txBody>
          <a:bodyPr/>
          <a:lstStyle>
            <a:lvl1pPr>
              <a:defRPr>
                <a:solidFill>
                  <a:schemeClr val="bg1">
                    <a:alpha val="78000"/>
                  </a:schemeClr>
                </a:solidFill>
              </a:defRPr>
            </a:lvl1pPr>
          </a:lstStyle>
          <a:p>
            <a:fld id="{8058A7CE-F400-7B46-9E16-10D36E8C32FD}" type="slidenum">
              <a:rPr lang="en-US" smtClean="0"/>
              <a:pPr/>
              <a:t>‹#›</a:t>
            </a:fld>
            <a:endParaRPr lang="en-US"/>
          </a:p>
        </p:txBody>
      </p:sp>
    </p:spTree>
    <p:extLst>
      <p:ext uri="{BB962C8B-B14F-4D97-AF65-F5344CB8AC3E}">
        <p14:creationId xmlns:p14="http://schemas.microsoft.com/office/powerpoint/2010/main" val="34729742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2_Two content">
    <p:bg>
      <p:bgPr>
        <a:solidFill>
          <a:schemeClr val="tx2"/>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2E9B473-9612-90C4-92F3-3DAB99570ABE}"/>
              </a:ext>
            </a:extLst>
          </p:cNvPr>
          <p:cNvSpPr>
            <a:spLocks noGrp="1"/>
          </p:cNvSpPr>
          <p:nvPr>
            <p:ph type="title" hasCustomPrompt="1"/>
          </p:nvPr>
        </p:nvSpPr>
        <p:spPr>
          <a:xfrm>
            <a:off x="822960" y="822960"/>
            <a:ext cx="4023360" cy="1920240"/>
          </a:xfrm>
          <a:prstGeom prst="rect">
            <a:avLst/>
          </a:prstGeom>
        </p:spPr>
        <p:txBody>
          <a:bodyPr anchor="b">
            <a:noAutofit/>
          </a:bodyPr>
          <a:lstStyle>
            <a:lvl1pPr>
              <a:defRPr sz="4800" b="1">
                <a:solidFill>
                  <a:schemeClr val="bg1"/>
                </a:solidFill>
                <a:latin typeface="Univers Condensed" panose="020B050602020205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B1119AD1-1029-1DE8-E36D-41EF92EDBFC2}"/>
              </a:ext>
            </a:extLst>
          </p:cNvPr>
          <p:cNvSpPr>
            <a:spLocks noGrp="1"/>
          </p:cNvSpPr>
          <p:nvPr>
            <p:ph idx="1"/>
          </p:nvPr>
        </p:nvSpPr>
        <p:spPr>
          <a:xfrm>
            <a:off x="822960" y="3529584"/>
            <a:ext cx="4023360" cy="1920240"/>
          </a:xfrm>
        </p:spPr>
        <p:txBody>
          <a:bodyPr/>
          <a:lstStyle>
            <a:lvl1pPr>
              <a:defRPr sz="2800">
                <a:solidFill>
                  <a:schemeClr val="bg1"/>
                </a:solidFill>
              </a:defRPr>
            </a:lvl1pPr>
            <a:lvl2pPr>
              <a:defRPr sz="2400">
                <a:solidFill>
                  <a:schemeClr val="bg1"/>
                </a:solidFill>
              </a:defRPr>
            </a:lvl2pPr>
            <a:lvl3pPr marL="804863" indent="-231775">
              <a:defRPr sz="20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2">
            <a:extLst>
              <a:ext uri="{FF2B5EF4-FFF2-40B4-BE49-F238E27FC236}">
                <a16:creationId xmlns:a16="http://schemas.microsoft.com/office/drawing/2014/main" id="{E59FE3EB-4655-2339-C82A-C74B21F76556}"/>
              </a:ext>
            </a:extLst>
          </p:cNvPr>
          <p:cNvSpPr>
            <a:spLocks noGrp="1"/>
          </p:cNvSpPr>
          <p:nvPr>
            <p:ph idx="15"/>
          </p:nvPr>
        </p:nvSpPr>
        <p:spPr>
          <a:xfrm>
            <a:off x="5486400" y="822960"/>
            <a:ext cx="5861304" cy="4846320"/>
          </a:xfrm>
        </p:spPr>
        <p:txBody>
          <a:bodyPr/>
          <a:lstStyle>
            <a:lvl1pPr>
              <a:defRPr sz="3200">
                <a:solidFill>
                  <a:schemeClr val="bg1"/>
                </a:solidFill>
              </a:defRPr>
            </a:lvl1pPr>
            <a:lvl2pPr>
              <a:defRPr sz="2800">
                <a:solidFill>
                  <a:schemeClr val="bg1"/>
                </a:solidFill>
              </a:defRPr>
            </a:lvl2pPr>
            <a:lvl3pPr marL="804863" indent="-231775">
              <a:defRPr sz="2400">
                <a:solidFill>
                  <a:schemeClr val="bg1"/>
                </a:solidFill>
              </a:defRPr>
            </a:lvl3pPr>
            <a:lvl4pPr>
              <a:defRPr sz="1100">
                <a:solidFill>
                  <a:schemeClr val="bg1"/>
                </a:solidFill>
              </a:defRPr>
            </a:lvl4pPr>
            <a:lvl5pPr>
              <a:defRPr sz="11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9">
            <a:extLst>
              <a:ext uri="{FF2B5EF4-FFF2-40B4-BE49-F238E27FC236}">
                <a16:creationId xmlns:a16="http://schemas.microsoft.com/office/drawing/2014/main" id="{E24F3A78-F067-8639-9E61-32AE80986E08}"/>
              </a:ext>
            </a:extLst>
          </p:cNvPr>
          <p:cNvSpPr>
            <a:spLocks noGrp="1"/>
          </p:cNvSpPr>
          <p:nvPr>
            <p:ph type="pic" sz="quarter" idx="12"/>
          </p:nvPr>
        </p:nvSpPr>
        <p:spPr>
          <a:xfrm>
            <a:off x="0" y="6007608"/>
            <a:ext cx="12192000" cy="850392"/>
          </a:xfrm>
          <a:prstGeom prst="rect">
            <a:avLst/>
          </a:prstGeom>
          <a:solidFill>
            <a:schemeClr val="accent1">
              <a:lumMod val="75000"/>
            </a:schemeClr>
          </a:solidFill>
        </p:spPr>
        <p:txBody>
          <a:bodyPr wrap="square">
            <a:noAutofit/>
          </a:bodyPr>
          <a:lstStyle>
            <a:lvl1pPr marL="0" indent="0" algn="l">
              <a:buNone/>
              <a:defRPr/>
            </a:lvl1pPr>
          </a:lstStyle>
          <a:p>
            <a:endParaRPr lang="en-US"/>
          </a:p>
        </p:txBody>
      </p:sp>
      <p:sp>
        <p:nvSpPr>
          <p:cNvPr id="2" name="Footer Placeholder 1">
            <a:extLst>
              <a:ext uri="{FF2B5EF4-FFF2-40B4-BE49-F238E27FC236}">
                <a16:creationId xmlns:a16="http://schemas.microsoft.com/office/drawing/2014/main" id="{FFD9871F-9716-E693-46E0-C82668C233AA}"/>
              </a:ext>
            </a:extLst>
          </p:cNvPr>
          <p:cNvSpPr>
            <a:spLocks noGrp="1"/>
          </p:cNvSpPr>
          <p:nvPr>
            <p:ph type="ftr" sz="quarter" idx="13"/>
          </p:nvPr>
        </p:nvSpPr>
        <p:spPr>
          <a:xfrm>
            <a:off x="173736" y="6276547"/>
            <a:ext cx="4114800" cy="365125"/>
          </a:xfrm>
          <a:prstGeom prst="rect">
            <a:avLst/>
          </a:prstGeom>
        </p:spPr>
        <p:txBody>
          <a:bodyPr/>
          <a:lstStyle>
            <a:lvl1pPr>
              <a:defRPr>
                <a:solidFill>
                  <a:schemeClr val="bg1"/>
                </a:solidFill>
              </a:defRPr>
            </a:lvl1pPr>
          </a:lstStyle>
          <a:p>
            <a:r>
              <a:rPr lang="en-US"/>
              <a:t>9 PRINCIPLES OF FLORIDA-FRIENDLY LANDSCAPING™</a:t>
            </a:r>
          </a:p>
        </p:txBody>
      </p:sp>
      <p:sp>
        <p:nvSpPr>
          <p:cNvPr id="8" name="Slide Number Placeholder 7">
            <a:extLst>
              <a:ext uri="{FF2B5EF4-FFF2-40B4-BE49-F238E27FC236}">
                <a16:creationId xmlns:a16="http://schemas.microsoft.com/office/drawing/2014/main" id="{33B6AA57-B313-9EB7-BDE7-E6B64F9104E4}"/>
              </a:ext>
            </a:extLst>
          </p:cNvPr>
          <p:cNvSpPr>
            <a:spLocks noGrp="1"/>
          </p:cNvSpPr>
          <p:nvPr>
            <p:ph type="sldNum" sz="quarter" idx="14"/>
          </p:nvPr>
        </p:nvSpPr>
        <p:spPr/>
        <p:txBody>
          <a:bodyPr/>
          <a:lstStyle>
            <a:lvl1pPr>
              <a:defRPr>
                <a:solidFill>
                  <a:schemeClr val="bg1">
                    <a:alpha val="78000"/>
                  </a:schemeClr>
                </a:solidFill>
              </a:defRPr>
            </a:lvl1pPr>
          </a:lstStyle>
          <a:p>
            <a:fld id="{8058A7CE-F400-7B46-9E16-10D36E8C32FD}" type="slidenum">
              <a:rPr lang="en-US" smtClean="0"/>
              <a:pPr/>
              <a:t>‹#›</a:t>
            </a:fld>
            <a:endParaRPr lang="en-US"/>
          </a:p>
        </p:txBody>
      </p:sp>
    </p:spTree>
    <p:extLst>
      <p:ext uri="{BB962C8B-B14F-4D97-AF65-F5344CB8AC3E}">
        <p14:creationId xmlns:p14="http://schemas.microsoft.com/office/powerpoint/2010/main" val="386026901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2">
    <p:bg>
      <p:bgPr>
        <a:solidFill>
          <a:schemeClr val="tx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74567E9-2483-C330-76B4-52F75C9504A9}"/>
              </a:ext>
            </a:extLst>
          </p:cNvPr>
          <p:cNvSpPr>
            <a:spLocks noGrp="1"/>
          </p:cNvSpPr>
          <p:nvPr>
            <p:ph type="title" hasCustomPrompt="1"/>
          </p:nvPr>
        </p:nvSpPr>
        <p:spPr>
          <a:xfrm>
            <a:off x="6812280" y="822960"/>
            <a:ext cx="4663440" cy="1920240"/>
          </a:xfrm>
          <a:prstGeom prst="rect">
            <a:avLst/>
          </a:prstGeom>
        </p:spPr>
        <p:txBody>
          <a:bodyPr anchor="b">
            <a:normAutofit/>
          </a:bodyPr>
          <a:lstStyle>
            <a:lvl1pPr>
              <a:defRPr sz="4800" b="1">
                <a:solidFill>
                  <a:schemeClr val="bg1"/>
                </a:solidFill>
                <a:latin typeface="Univers Condensed" panose="020B0506020202050204" pitchFamily="34" charset="0"/>
              </a:defRPr>
            </a:lvl1pPr>
          </a:lstStyle>
          <a:p>
            <a:r>
              <a:rPr lang="en-US"/>
              <a:t>click to edit master title style</a:t>
            </a:r>
          </a:p>
        </p:txBody>
      </p:sp>
      <p:sp>
        <p:nvSpPr>
          <p:cNvPr id="9" name="Picture Placeholder 8">
            <a:extLst>
              <a:ext uri="{FF2B5EF4-FFF2-40B4-BE49-F238E27FC236}">
                <a16:creationId xmlns:a16="http://schemas.microsoft.com/office/drawing/2014/main" id="{37A5DB37-3750-510E-8CAA-D76AFD5CC5D8}"/>
              </a:ext>
            </a:extLst>
          </p:cNvPr>
          <p:cNvSpPr>
            <a:spLocks noGrp="1"/>
          </p:cNvSpPr>
          <p:nvPr>
            <p:ph type="pic" sz="quarter" idx="10"/>
          </p:nvPr>
        </p:nvSpPr>
        <p:spPr>
          <a:xfrm>
            <a:off x="0" y="0"/>
            <a:ext cx="6108192" cy="6858000"/>
          </a:xfrm>
          <a:solidFill>
            <a:schemeClr val="bg1">
              <a:lumMod val="95000"/>
            </a:schemeClr>
          </a:solidFill>
        </p:spPr>
        <p:txBody>
          <a:bodyPr anchor="ctr"/>
          <a:lstStyle>
            <a:lvl1pPr marL="0" indent="0" algn="ctr">
              <a:buNone/>
              <a:defRPr/>
            </a:lvl1pPr>
          </a:lstStyle>
          <a:p>
            <a:endParaRPr lang="en-US"/>
          </a:p>
        </p:txBody>
      </p:sp>
      <p:sp>
        <p:nvSpPr>
          <p:cNvPr id="5" name="Content Placeholder 5">
            <a:extLst>
              <a:ext uri="{FF2B5EF4-FFF2-40B4-BE49-F238E27FC236}">
                <a16:creationId xmlns:a16="http://schemas.microsoft.com/office/drawing/2014/main" id="{71B91E2B-214A-27EB-DD9A-E9FF3D8BFBD7}"/>
              </a:ext>
            </a:extLst>
          </p:cNvPr>
          <p:cNvSpPr>
            <a:spLocks noGrp="1"/>
          </p:cNvSpPr>
          <p:nvPr>
            <p:ph sz="quarter" idx="14"/>
          </p:nvPr>
        </p:nvSpPr>
        <p:spPr>
          <a:xfrm>
            <a:off x="6812280" y="3529584"/>
            <a:ext cx="4663440" cy="2350008"/>
          </a:xfrm>
        </p:spPr>
        <p:txBody>
          <a:bodyPr/>
          <a:lstStyle>
            <a:lvl1pPr marL="285750" indent="-285750">
              <a:lnSpc>
                <a:spcPct val="90000"/>
              </a:lnSpc>
              <a:spcBef>
                <a:spcPts val="1000"/>
              </a:spcBef>
              <a:spcAft>
                <a:spcPts val="0"/>
              </a:spcAft>
              <a:buFont typeface="Arial" panose="020B0604020202020204" pitchFamily="34" charset="0"/>
              <a:buChar char="•"/>
              <a:defRPr sz="2800">
                <a:solidFill>
                  <a:schemeClr val="bg1"/>
                </a:solidFill>
              </a:defRPr>
            </a:lvl1pPr>
            <a:lvl2pPr>
              <a:defRPr sz="2400">
                <a:solidFill>
                  <a:schemeClr val="bg1"/>
                </a:solidFill>
              </a:defRPr>
            </a:lvl2pPr>
            <a:lvl3pPr marL="804863" indent="-287338">
              <a:defRPr sz="20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CD0CFB59-AAC5-2429-8ABD-5C7810D2FE83}"/>
              </a:ext>
            </a:extLst>
          </p:cNvPr>
          <p:cNvSpPr>
            <a:spLocks noGrp="1"/>
          </p:cNvSpPr>
          <p:nvPr>
            <p:ph type="ftr" sz="quarter" idx="11"/>
          </p:nvPr>
        </p:nvSpPr>
        <p:spPr>
          <a:xfrm>
            <a:off x="6812280" y="6254496"/>
            <a:ext cx="4114800" cy="365125"/>
          </a:xfrm>
          <a:prstGeom prst="rect">
            <a:avLst/>
          </a:prstGeom>
        </p:spPr>
        <p:txBody>
          <a:bodyPr/>
          <a:lstStyle>
            <a:lvl1pPr>
              <a:defRPr>
                <a:solidFill>
                  <a:schemeClr val="bg1">
                    <a:alpha val="78000"/>
                  </a:schemeClr>
                </a:solidFill>
              </a:defRPr>
            </a:lvl1pPr>
          </a:lstStyle>
          <a:p>
            <a:r>
              <a:rPr lang="en-US"/>
              <a:t>9 PRINCIPLES OF FLORIDA-FRIENDLY LANDSCAPING™</a:t>
            </a:r>
          </a:p>
        </p:txBody>
      </p:sp>
      <p:sp>
        <p:nvSpPr>
          <p:cNvPr id="6" name="Slide Number Placeholder 5">
            <a:extLst>
              <a:ext uri="{FF2B5EF4-FFF2-40B4-BE49-F238E27FC236}">
                <a16:creationId xmlns:a16="http://schemas.microsoft.com/office/drawing/2014/main" id="{A4BBF308-C3AC-92A2-F532-FF8180F43036}"/>
              </a:ext>
            </a:extLst>
          </p:cNvPr>
          <p:cNvSpPr>
            <a:spLocks noGrp="1"/>
          </p:cNvSpPr>
          <p:nvPr>
            <p:ph type="sldNum" sz="quarter" idx="12"/>
          </p:nvPr>
        </p:nvSpPr>
        <p:spPr/>
        <p:txBody>
          <a:bodyPr/>
          <a:lstStyle>
            <a:lvl1pPr>
              <a:defRPr>
                <a:solidFill>
                  <a:schemeClr val="bg1">
                    <a:alpha val="78000"/>
                  </a:schemeClr>
                </a:solidFill>
              </a:defRPr>
            </a:lvl1pPr>
          </a:lstStyle>
          <a:p>
            <a:fld id="{8058A7CE-F400-7B46-9E16-10D36E8C32FD}" type="slidenum">
              <a:rPr lang="en-US" smtClean="0"/>
              <a:pPr/>
              <a:t>‹#›</a:t>
            </a:fld>
            <a:endParaRPr lang="en-US"/>
          </a:p>
        </p:txBody>
      </p:sp>
    </p:spTree>
    <p:extLst>
      <p:ext uri="{BB962C8B-B14F-4D97-AF65-F5344CB8AC3E}">
        <p14:creationId xmlns:p14="http://schemas.microsoft.com/office/powerpoint/2010/main" val="29738130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_Comparison">
    <p:bg>
      <p:bgPr>
        <a:solidFill>
          <a:schemeClr val="tx2"/>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B294162-C98D-D8F6-47BD-4CE34B63F89E}"/>
              </a:ext>
            </a:extLst>
          </p:cNvPr>
          <p:cNvSpPr>
            <a:spLocks noGrp="1"/>
          </p:cNvSpPr>
          <p:nvPr>
            <p:ph type="title" hasCustomPrompt="1"/>
          </p:nvPr>
        </p:nvSpPr>
        <p:spPr>
          <a:xfrm>
            <a:off x="822960" y="1097280"/>
            <a:ext cx="10515600" cy="1645920"/>
          </a:xfrm>
          <a:prstGeom prst="rect">
            <a:avLst/>
          </a:prstGeom>
        </p:spPr>
        <p:txBody>
          <a:bodyPr anchor="b">
            <a:normAutofit/>
          </a:bodyPr>
          <a:lstStyle>
            <a:lvl1pPr>
              <a:defRPr sz="4800" b="1">
                <a:solidFill>
                  <a:schemeClr val="bg1"/>
                </a:solidFill>
                <a:latin typeface="Univers Condensed" panose="020B0506020202050204" pitchFamily="34" charset="0"/>
              </a:defRPr>
            </a:lvl1pPr>
          </a:lstStyle>
          <a:p>
            <a:r>
              <a:rPr lang="en-US"/>
              <a:t>click to edit master title style</a:t>
            </a:r>
          </a:p>
        </p:txBody>
      </p:sp>
      <p:sp>
        <p:nvSpPr>
          <p:cNvPr id="19" name="Content Placeholder 2">
            <a:extLst>
              <a:ext uri="{FF2B5EF4-FFF2-40B4-BE49-F238E27FC236}">
                <a16:creationId xmlns:a16="http://schemas.microsoft.com/office/drawing/2014/main" id="{EDED7F42-DE45-0982-D0EE-36467303760D}"/>
              </a:ext>
            </a:extLst>
          </p:cNvPr>
          <p:cNvSpPr>
            <a:spLocks noGrp="1"/>
          </p:cNvSpPr>
          <p:nvPr>
            <p:ph idx="1"/>
          </p:nvPr>
        </p:nvSpPr>
        <p:spPr>
          <a:xfrm>
            <a:off x="822960" y="3529584"/>
            <a:ext cx="4937760" cy="2103120"/>
          </a:xfrm>
        </p:spPr>
        <p:txBody>
          <a:bodyPr/>
          <a:lstStyle>
            <a:lvl1pPr marL="0" indent="0">
              <a:buNone/>
              <a:defRPr sz="2800">
                <a:solidFill>
                  <a:schemeClr val="bg1"/>
                </a:solidFill>
              </a:defRPr>
            </a:lvl1pPr>
            <a:lvl2pPr>
              <a:defRPr sz="2400">
                <a:solidFill>
                  <a:schemeClr val="bg1"/>
                </a:solidFill>
              </a:defRPr>
            </a:lvl2pPr>
            <a:lvl3pPr marL="804863" indent="-231775">
              <a:defRPr sz="18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5">
            <a:extLst>
              <a:ext uri="{FF2B5EF4-FFF2-40B4-BE49-F238E27FC236}">
                <a16:creationId xmlns:a16="http://schemas.microsoft.com/office/drawing/2014/main" id="{6B366AA0-2DAB-8B01-E9CA-4EFD01184AB1}"/>
              </a:ext>
            </a:extLst>
          </p:cNvPr>
          <p:cNvSpPr>
            <a:spLocks noGrp="1"/>
          </p:cNvSpPr>
          <p:nvPr>
            <p:ph sz="quarter" idx="14"/>
          </p:nvPr>
        </p:nvSpPr>
        <p:spPr>
          <a:xfrm>
            <a:off x="6400800" y="3529584"/>
            <a:ext cx="4937760" cy="2103120"/>
          </a:xfrm>
        </p:spPr>
        <p:txBody>
          <a:bodyPr/>
          <a:lstStyle>
            <a:lvl1pPr marL="0" indent="0">
              <a:lnSpc>
                <a:spcPct val="90000"/>
              </a:lnSpc>
              <a:spcBef>
                <a:spcPts val="1000"/>
              </a:spcBef>
              <a:spcAft>
                <a:spcPts val="0"/>
              </a:spcAft>
              <a:buFont typeface="Arial" panose="020B0604020202020204" pitchFamily="34" charset="0"/>
              <a:buNone/>
              <a:defRPr sz="2800">
                <a:solidFill>
                  <a:schemeClr val="bg1"/>
                </a:solidFill>
              </a:defRPr>
            </a:lvl1pPr>
            <a:lvl2pPr>
              <a:defRPr sz="2400">
                <a:solidFill>
                  <a:schemeClr val="bg1"/>
                </a:solidFill>
              </a:defRPr>
            </a:lvl2pPr>
            <a:lvl3pPr marL="804863" indent="-231775">
              <a:defRPr sz="20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2">
            <a:extLst>
              <a:ext uri="{FF2B5EF4-FFF2-40B4-BE49-F238E27FC236}">
                <a16:creationId xmlns:a16="http://schemas.microsoft.com/office/drawing/2014/main" id="{2434822A-F2F6-6134-01C8-6CB9A884CDD6}"/>
              </a:ext>
            </a:extLst>
          </p:cNvPr>
          <p:cNvSpPr>
            <a:spLocks noGrp="1"/>
          </p:cNvSpPr>
          <p:nvPr>
            <p:ph type="sldNum" sz="quarter" idx="30"/>
          </p:nvPr>
        </p:nvSpPr>
        <p:spPr/>
        <p:txBody>
          <a:bodyPr/>
          <a:lstStyle>
            <a:lvl1pPr>
              <a:defRPr>
                <a:solidFill>
                  <a:schemeClr val="bg1"/>
                </a:solidFill>
              </a:defRPr>
            </a:lvl1pPr>
          </a:lstStyle>
          <a:p>
            <a:fld id="{8058A7CE-F400-7B46-9E16-10D36E8C32FD}" type="slidenum">
              <a:rPr lang="en-US" smtClean="0"/>
              <a:pPr/>
              <a:t>‹#›</a:t>
            </a:fld>
            <a:endParaRPr lang="en-US"/>
          </a:p>
        </p:txBody>
      </p:sp>
    </p:spTree>
    <p:extLst>
      <p:ext uri="{BB962C8B-B14F-4D97-AF65-F5344CB8AC3E}">
        <p14:creationId xmlns:p14="http://schemas.microsoft.com/office/powerpoint/2010/main" val="29228658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2_Comparison">
    <p:bg>
      <p:bgPr>
        <a:solidFill>
          <a:schemeClr val="tx2"/>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B294162-C98D-D8F6-47BD-4CE34B63F89E}"/>
              </a:ext>
            </a:extLst>
          </p:cNvPr>
          <p:cNvSpPr>
            <a:spLocks noGrp="1"/>
          </p:cNvSpPr>
          <p:nvPr>
            <p:ph type="title" hasCustomPrompt="1"/>
          </p:nvPr>
        </p:nvSpPr>
        <p:spPr>
          <a:xfrm>
            <a:off x="822960" y="1097280"/>
            <a:ext cx="10515600" cy="1645920"/>
          </a:xfrm>
          <a:prstGeom prst="rect">
            <a:avLst/>
          </a:prstGeom>
        </p:spPr>
        <p:txBody>
          <a:bodyPr anchor="b">
            <a:normAutofit/>
          </a:bodyPr>
          <a:lstStyle>
            <a:lvl1pPr>
              <a:defRPr sz="4800" b="1">
                <a:solidFill>
                  <a:schemeClr val="bg1"/>
                </a:solidFill>
                <a:latin typeface="Univers Condensed" panose="020B0506020202050204" pitchFamily="34" charset="0"/>
              </a:defRPr>
            </a:lvl1pPr>
          </a:lstStyle>
          <a:p>
            <a:r>
              <a:rPr lang="en-US"/>
              <a:t>click to edit master title style</a:t>
            </a:r>
          </a:p>
        </p:txBody>
      </p:sp>
      <p:sp>
        <p:nvSpPr>
          <p:cNvPr id="19" name="Content Placeholder 2">
            <a:extLst>
              <a:ext uri="{FF2B5EF4-FFF2-40B4-BE49-F238E27FC236}">
                <a16:creationId xmlns:a16="http://schemas.microsoft.com/office/drawing/2014/main" id="{EDED7F42-DE45-0982-D0EE-36467303760D}"/>
              </a:ext>
            </a:extLst>
          </p:cNvPr>
          <p:cNvSpPr>
            <a:spLocks noGrp="1"/>
          </p:cNvSpPr>
          <p:nvPr>
            <p:ph idx="1"/>
          </p:nvPr>
        </p:nvSpPr>
        <p:spPr>
          <a:xfrm>
            <a:off x="822960" y="3529584"/>
            <a:ext cx="4937760" cy="2103120"/>
          </a:xfrm>
        </p:spPr>
        <p:txBody>
          <a:bodyPr/>
          <a:lstStyle>
            <a:lvl1pPr marL="0" indent="0">
              <a:buNone/>
              <a:defRPr sz="2800">
                <a:solidFill>
                  <a:schemeClr val="bg1"/>
                </a:solidFill>
              </a:defRPr>
            </a:lvl1pPr>
            <a:lvl2pPr>
              <a:defRPr sz="2400">
                <a:solidFill>
                  <a:schemeClr val="bg1"/>
                </a:solidFill>
              </a:defRPr>
            </a:lvl2pPr>
            <a:lvl3pPr marL="804863" indent="-231775">
              <a:defRPr sz="18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5">
            <a:extLst>
              <a:ext uri="{FF2B5EF4-FFF2-40B4-BE49-F238E27FC236}">
                <a16:creationId xmlns:a16="http://schemas.microsoft.com/office/drawing/2014/main" id="{6B366AA0-2DAB-8B01-E9CA-4EFD01184AB1}"/>
              </a:ext>
            </a:extLst>
          </p:cNvPr>
          <p:cNvSpPr>
            <a:spLocks noGrp="1"/>
          </p:cNvSpPr>
          <p:nvPr>
            <p:ph sz="quarter" idx="14"/>
          </p:nvPr>
        </p:nvSpPr>
        <p:spPr>
          <a:xfrm>
            <a:off x="6400800" y="3529584"/>
            <a:ext cx="4937760" cy="2103120"/>
          </a:xfrm>
        </p:spPr>
        <p:txBody>
          <a:bodyPr/>
          <a:lstStyle>
            <a:lvl1pPr marL="0" indent="0">
              <a:lnSpc>
                <a:spcPct val="90000"/>
              </a:lnSpc>
              <a:spcBef>
                <a:spcPts val="1000"/>
              </a:spcBef>
              <a:spcAft>
                <a:spcPts val="0"/>
              </a:spcAft>
              <a:buFont typeface="Arial" panose="020B0604020202020204" pitchFamily="34" charset="0"/>
              <a:buNone/>
              <a:defRPr sz="2800">
                <a:solidFill>
                  <a:schemeClr val="bg1"/>
                </a:solidFill>
              </a:defRPr>
            </a:lvl1pPr>
            <a:lvl2pPr>
              <a:defRPr sz="2400">
                <a:solidFill>
                  <a:schemeClr val="bg1"/>
                </a:solidFill>
              </a:defRPr>
            </a:lvl2pPr>
            <a:lvl3pPr marL="804863" indent="-231775">
              <a:defRPr sz="20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EC3AD13A-778C-0B94-E890-F60B86ABB584}"/>
              </a:ext>
            </a:extLst>
          </p:cNvPr>
          <p:cNvSpPr>
            <a:spLocks noGrp="1"/>
          </p:cNvSpPr>
          <p:nvPr>
            <p:ph type="ftr" sz="quarter" idx="29"/>
          </p:nvPr>
        </p:nvSpPr>
        <p:spPr>
          <a:xfrm>
            <a:off x="173736" y="6254496"/>
            <a:ext cx="4114800" cy="365125"/>
          </a:xfrm>
          <a:prstGeom prst="rect">
            <a:avLst/>
          </a:prstGeom>
        </p:spPr>
        <p:txBody>
          <a:bodyPr/>
          <a:lstStyle>
            <a:lvl1pPr>
              <a:defRPr>
                <a:solidFill>
                  <a:schemeClr val="bg1"/>
                </a:solidFill>
              </a:defRPr>
            </a:lvl1pPr>
          </a:lstStyle>
          <a:p>
            <a:r>
              <a:rPr lang="en-US"/>
              <a:t>9 PRINCIPLES OF FLORIDA-FRIENDLY LANDSCAPING™</a:t>
            </a:r>
          </a:p>
        </p:txBody>
      </p:sp>
      <p:sp>
        <p:nvSpPr>
          <p:cNvPr id="3" name="Slide Number Placeholder 2">
            <a:extLst>
              <a:ext uri="{FF2B5EF4-FFF2-40B4-BE49-F238E27FC236}">
                <a16:creationId xmlns:a16="http://schemas.microsoft.com/office/drawing/2014/main" id="{2434822A-F2F6-6134-01C8-6CB9A884CDD6}"/>
              </a:ext>
            </a:extLst>
          </p:cNvPr>
          <p:cNvSpPr>
            <a:spLocks noGrp="1"/>
          </p:cNvSpPr>
          <p:nvPr>
            <p:ph type="sldNum" sz="quarter" idx="30"/>
          </p:nvPr>
        </p:nvSpPr>
        <p:spPr/>
        <p:txBody>
          <a:bodyPr/>
          <a:lstStyle>
            <a:lvl1pPr>
              <a:defRPr>
                <a:solidFill>
                  <a:schemeClr val="bg1"/>
                </a:solidFill>
              </a:defRPr>
            </a:lvl1pPr>
          </a:lstStyle>
          <a:p>
            <a:fld id="{8058A7CE-F400-7B46-9E16-10D36E8C32FD}" type="slidenum">
              <a:rPr lang="en-US" smtClean="0"/>
              <a:pPr/>
              <a:t>‹#›</a:t>
            </a:fld>
            <a:endParaRPr lang="en-US"/>
          </a:p>
        </p:txBody>
      </p:sp>
    </p:spTree>
    <p:extLst>
      <p:ext uri="{BB962C8B-B14F-4D97-AF65-F5344CB8AC3E}">
        <p14:creationId xmlns:p14="http://schemas.microsoft.com/office/powerpoint/2010/main" val="29691496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Agenda">
    <p:bg>
      <p:bgPr>
        <a:solidFill>
          <a:schemeClr val="bg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74567E9-2483-C330-76B4-52F75C9504A9}"/>
              </a:ext>
            </a:extLst>
          </p:cNvPr>
          <p:cNvSpPr>
            <a:spLocks noGrp="1"/>
          </p:cNvSpPr>
          <p:nvPr>
            <p:ph type="title" hasCustomPrompt="1"/>
          </p:nvPr>
        </p:nvSpPr>
        <p:spPr>
          <a:xfrm>
            <a:off x="822960" y="822960"/>
            <a:ext cx="4389120" cy="1920240"/>
          </a:xfrm>
          <a:prstGeom prst="rect">
            <a:avLst/>
          </a:prstGeom>
        </p:spPr>
        <p:txBody>
          <a:bodyPr anchor="b">
            <a:normAutofit/>
          </a:bodyPr>
          <a:lstStyle>
            <a:lvl1pPr>
              <a:defRPr sz="4800" b="1">
                <a:solidFill>
                  <a:schemeClr val="accent1"/>
                </a:solidFill>
                <a:latin typeface="Univers Condensed" panose="020B0506020202050204" pitchFamily="34" charset="0"/>
              </a:defRPr>
            </a:lvl1pPr>
          </a:lstStyle>
          <a:p>
            <a:r>
              <a:rPr lang="en-US"/>
              <a:t>click to edit master title style</a:t>
            </a:r>
          </a:p>
        </p:txBody>
      </p:sp>
      <p:sp>
        <p:nvSpPr>
          <p:cNvPr id="9" name="Content Placeholder 5">
            <a:extLst>
              <a:ext uri="{FF2B5EF4-FFF2-40B4-BE49-F238E27FC236}">
                <a16:creationId xmlns:a16="http://schemas.microsoft.com/office/drawing/2014/main" id="{380C9AC2-080F-B7EB-E5D9-98A11923C160}"/>
              </a:ext>
            </a:extLst>
          </p:cNvPr>
          <p:cNvSpPr>
            <a:spLocks noGrp="1"/>
          </p:cNvSpPr>
          <p:nvPr>
            <p:ph sz="quarter" idx="14"/>
          </p:nvPr>
        </p:nvSpPr>
        <p:spPr>
          <a:xfrm>
            <a:off x="822960" y="3529584"/>
            <a:ext cx="4389120" cy="2350008"/>
          </a:xfrm>
        </p:spPr>
        <p:txBody>
          <a:bodyPr/>
          <a:lstStyle>
            <a:lvl1pPr marL="285750" indent="-285750">
              <a:lnSpc>
                <a:spcPts val="2500"/>
              </a:lnSpc>
              <a:spcBef>
                <a:spcPts val="0"/>
              </a:spcBef>
              <a:spcAft>
                <a:spcPts val="1000"/>
              </a:spcAft>
              <a:buClr>
                <a:schemeClr val="tx2"/>
              </a:buClr>
              <a:buFont typeface="Arial" panose="020B0604020202020204" pitchFamily="34" charset="0"/>
              <a:buChar char="•"/>
              <a:defRPr sz="2800">
                <a:solidFill>
                  <a:schemeClr val="accent1"/>
                </a:solidFill>
              </a:defRPr>
            </a:lvl1pPr>
            <a:lvl2pPr>
              <a:buClr>
                <a:schemeClr val="tx2"/>
              </a:buClr>
              <a:defRPr sz="2400">
                <a:solidFill>
                  <a:schemeClr val="accent1"/>
                </a:solidFill>
              </a:defRPr>
            </a:lvl2pPr>
            <a:lvl3pPr marL="804863" indent="-231775">
              <a:buClr>
                <a:schemeClr val="tx2"/>
              </a:buClr>
              <a:defRPr sz="2000">
                <a:solidFill>
                  <a:schemeClr val="accent1"/>
                </a:solidFill>
              </a:defRPr>
            </a:lvl3pPr>
            <a:lvl4pPr>
              <a:buClr>
                <a:schemeClr val="tx2"/>
              </a:buClr>
              <a:defRPr sz="1200">
                <a:solidFill>
                  <a:schemeClr val="accent1"/>
                </a:solidFill>
              </a:defRPr>
            </a:lvl4pPr>
            <a:lvl5pPr>
              <a:buClr>
                <a:schemeClr val="tx2"/>
              </a:buClr>
              <a:defRPr sz="12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Picture Placeholder 16">
            <a:extLst>
              <a:ext uri="{FF2B5EF4-FFF2-40B4-BE49-F238E27FC236}">
                <a16:creationId xmlns:a16="http://schemas.microsoft.com/office/drawing/2014/main" id="{A6C9DAC2-F86A-0D7B-2EA8-DAE9CF8E03B5}"/>
              </a:ext>
            </a:extLst>
          </p:cNvPr>
          <p:cNvSpPr>
            <a:spLocks noGrp="1"/>
          </p:cNvSpPr>
          <p:nvPr>
            <p:ph type="pic" sz="quarter" idx="13"/>
          </p:nvPr>
        </p:nvSpPr>
        <p:spPr>
          <a:xfrm>
            <a:off x="5690616" y="0"/>
            <a:ext cx="6501384" cy="6857999"/>
          </a:xfrm>
          <a:solidFill>
            <a:schemeClr val="tx2"/>
          </a:solidFill>
        </p:spPr>
        <p:txBody>
          <a:bodyPr anchor="t"/>
          <a:lstStyle>
            <a:lvl1pPr marL="0" indent="0" algn="ctr">
              <a:buNone/>
              <a:defRPr>
                <a:solidFill>
                  <a:schemeClr val="bg1"/>
                </a:solidFill>
              </a:defRPr>
            </a:lvl1pPr>
          </a:lstStyle>
          <a:p>
            <a:endParaRPr lang="en-US" noProof="0"/>
          </a:p>
        </p:txBody>
      </p:sp>
      <p:sp>
        <p:nvSpPr>
          <p:cNvPr id="7" name="Footer Placeholder 6">
            <a:extLst>
              <a:ext uri="{FF2B5EF4-FFF2-40B4-BE49-F238E27FC236}">
                <a16:creationId xmlns:a16="http://schemas.microsoft.com/office/drawing/2014/main" id="{B5DF0DBE-FBE3-E653-13B1-8A27023E2F1E}"/>
              </a:ext>
            </a:extLst>
          </p:cNvPr>
          <p:cNvSpPr>
            <a:spLocks noGrp="1"/>
          </p:cNvSpPr>
          <p:nvPr>
            <p:ph type="ftr" sz="quarter" idx="11"/>
          </p:nvPr>
        </p:nvSpPr>
        <p:spPr>
          <a:xfrm>
            <a:off x="173736" y="6254496"/>
            <a:ext cx="4114800" cy="365125"/>
          </a:xfrm>
          <a:prstGeom prst="rect">
            <a:avLst/>
          </a:prstGeom>
        </p:spPr>
        <p:txBody>
          <a:bodyPr/>
          <a:lstStyle>
            <a:lvl1pPr>
              <a:defRPr>
                <a:solidFill>
                  <a:schemeClr val="tx1">
                    <a:alpha val="78000"/>
                  </a:schemeClr>
                </a:solidFill>
              </a:defRPr>
            </a:lvl1pPr>
          </a:lstStyle>
          <a:p>
            <a:r>
              <a:rPr lang="en-US"/>
              <a:t>9 PRINCIPLES OF FLORIDA-FRIENDLY LANDSCAPING™</a:t>
            </a:r>
          </a:p>
        </p:txBody>
      </p:sp>
      <p:sp>
        <p:nvSpPr>
          <p:cNvPr id="8" name="Slide Number Placeholder 7">
            <a:extLst>
              <a:ext uri="{FF2B5EF4-FFF2-40B4-BE49-F238E27FC236}">
                <a16:creationId xmlns:a16="http://schemas.microsoft.com/office/drawing/2014/main" id="{4339096C-E86B-C5A9-1F2F-E4FD0552DEF8}"/>
              </a:ext>
            </a:extLst>
          </p:cNvPr>
          <p:cNvSpPr>
            <a:spLocks noGrp="1"/>
          </p:cNvSpPr>
          <p:nvPr>
            <p:ph type="sldNum" sz="quarter" idx="12"/>
          </p:nvPr>
        </p:nvSpPr>
        <p:spPr/>
        <p:txBody>
          <a:bodyPr/>
          <a:lstStyle>
            <a:lvl1pPr>
              <a:defRPr>
                <a:solidFill>
                  <a:schemeClr val="bg1">
                    <a:alpha val="78000"/>
                  </a:schemeClr>
                </a:solidFill>
              </a:defRPr>
            </a:lvl1pPr>
          </a:lstStyle>
          <a:p>
            <a:fld id="{8058A7CE-F400-7B46-9E16-10D36E8C32FD}" type="slidenum">
              <a:rPr lang="en-US" smtClean="0"/>
              <a:pPr/>
              <a:t>‹#›</a:t>
            </a:fld>
            <a:endParaRPr lang="en-US"/>
          </a:p>
        </p:txBody>
      </p:sp>
    </p:spTree>
    <p:extLst>
      <p:ext uri="{BB962C8B-B14F-4D97-AF65-F5344CB8AC3E}">
        <p14:creationId xmlns:p14="http://schemas.microsoft.com/office/powerpoint/2010/main" val="169120084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Section Header">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E647C7-955C-FC73-3737-298D139F209D}"/>
              </a:ext>
            </a:extLst>
          </p:cNvPr>
          <p:cNvSpPr>
            <a:spLocks noGrp="1"/>
          </p:cNvSpPr>
          <p:nvPr>
            <p:ph type="title"/>
          </p:nvPr>
        </p:nvSpPr>
        <p:spPr>
          <a:xfrm>
            <a:off x="822960" y="822960"/>
            <a:ext cx="4754880" cy="4114800"/>
          </a:xfrm>
          <a:prstGeom prst="rect">
            <a:avLst/>
          </a:prstGeom>
        </p:spPr>
        <p:txBody>
          <a:bodyPr anchor="b">
            <a:noAutofit/>
          </a:bodyPr>
          <a:lstStyle>
            <a:lvl1pPr algn="r">
              <a:lnSpc>
                <a:spcPct val="100000"/>
              </a:lnSpc>
              <a:defRPr sz="5400" b="1">
                <a:solidFill>
                  <a:schemeClr val="bg1"/>
                </a:solidFill>
                <a:latin typeface="Univers Condensed" panose="020B0506020202050204" pitchFamily="34" charset="0"/>
              </a:defRPr>
            </a:lvl1pPr>
          </a:lstStyle>
          <a:p>
            <a:endParaRPr lang="en-US"/>
          </a:p>
        </p:txBody>
      </p:sp>
      <p:sp>
        <p:nvSpPr>
          <p:cNvPr id="3" name="Text Placeholder 2">
            <a:extLst>
              <a:ext uri="{FF2B5EF4-FFF2-40B4-BE49-F238E27FC236}">
                <a16:creationId xmlns:a16="http://schemas.microsoft.com/office/drawing/2014/main" id="{C4EA9653-6F42-EC48-B443-D3FF0CD0D4C1}"/>
              </a:ext>
            </a:extLst>
          </p:cNvPr>
          <p:cNvSpPr>
            <a:spLocks noGrp="1"/>
          </p:cNvSpPr>
          <p:nvPr>
            <p:ph type="body" idx="1"/>
          </p:nvPr>
        </p:nvSpPr>
        <p:spPr>
          <a:xfrm>
            <a:off x="822960" y="5175504"/>
            <a:ext cx="4754880" cy="914400"/>
          </a:xfrm>
        </p:spPr>
        <p:txBody>
          <a:bodyPr>
            <a:noAutofit/>
          </a:bodyPr>
          <a:lstStyle>
            <a:lvl1pPr marL="0" indent="0" algn="r">
              <a:buNone/>
              <a:defRPr sz="2800">
                <a:solidFill>
                  <a:schemeClr val="bg1"/>
                </a:solidFill>
                <a:latin typeface="Univers" panose="020B0503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9" name="Picture Placeholder 8">
            <a:extLst>
              <a:ext uri="{FF2B5EF4-FFF2-40B4-BE49-F238E27FC236}">
                <a16:creationId xmlns:a16="http://schemas.microsoft.com/office/drawing/2014/main" id="{37A5DB37-3750-510E-8CAA-D76AFD5CC5D8}"/>
              </a:ext>
            </a:extLst>
          </p:cNvPr>
          <p:cNvSpPr>
            <a:spLocks noGrp="1"/>
          </p:cNvSpPr>
          <p:nvPr>
            <p:ph type="pic" sz="quarter" idx="10"/>
          </p:nvPr>
        </p:nvSpPr>
        <p:spPr>
          <a:xfrm>
            <a:off x="6096000" y="0"/>
            <a:ext cx="6096000" cy="6858000"/>
          </a:xfrm>
          <a:solidFill>
            <a:schemeClr val="bg1">
              <a:lumMod val="95000"/>
            </a:schemeClr>
          </a:solidFill>
        </p:spPr>
        <p:txBody>
          <a:bodyPr anchor="t"/>
          <a:lstStyle>
            <a:lvl1pPr marL="0" indent="0" algn="ctr">
              <a:buNone/>
              <a:defRPr/>
            </a:lvl1pPr>
          </a:lstStyle>
          <a:p>
            <a:endParaRPr lang="en-US"/>
          </a:p>
        </p:txBody>
      </p:sp>
    </p:spTree>
    <p:extLst>
      <p:ext uri="{BB962C8B-B14F-4D97-AF65-F5344CB8AC3E}">
        <p14:creationId xmlns:p14="http://schemas.microsoft.com/office/powerpoint/2010/main" val="13479702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Title and Content with imag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0577E-706F-A37B-4229-35D618DD2969}"/>
              </a:ext>
            </a:extLst>
          </p:cNvPr>
          <p:cNvSpPr>
            <a:spLocks noGrp="1"/>
          </p:cNvSpPr>
          <p:nvPr>
            <p:ph type="title" hasCustomPrompt="1"/>
          </p:nvPr>
        </p:nvSpPr>
        <p:spPr>
          <a:xfrm>
            <a:off x="822960" y="822960"/>
            <a:ext cx="4937760" cy="1920240"/>
          </a:xfrm>
          <a:prstGeom prst="rect">
            <a:avLst/>
          </a:prstGeom>
        </p:spPr>
        <p:txBody>
          <a:bodyPr anchor="b">
            <a:normAutofit/>
          </a:bodyPr>
          <a:lstStyle>
            <a:lvl1pPr>
              <a:defRPr sz="4800" b="1">
                <a:solidFill>
                  <a:schemeClr val="bg1"/>
                </a:solidFill>
                <a:latin typeface="Univers Condensed" panose="020B0506020202050204" pitchFamily="34" charset="0"/>
              </a:defRPr>
            </a:lvl1pPr>
          </a:lstStyle>
          <a:p>
            <a:r>
              <a:rPr lang="en-US"/>
              <a:t>click to edit master title style</a:t>
            </a:r>
          </a:p>
        </p:txBody>
      </p:sp>
      <p:sp>
        <p:nvSpPr>
          <p:cNvPr id="4" name="Content Placeholder 3">
            <a:extLst>
              <a:ext uri="{FF2B5EF4-FFF2-40B4-BE49-F238E27FC236}">
                <a16:creationId xmlns:a16="http://schemas.microsoft.com/office/drawing/2014/main" id="{A915BFF6-ADF4-B12B-F366-E1E7F245C3B3}"/>
              </a:ext>
            </a:extLst>
          </p:cNvPr>
          <p:cNvSpPr>
            <a:spLocks noGrp="1"/>
          </p:cNvSpPr>
          <p:nvPr>
            <p:ph sz="half" idx="2"/>
          </p:nvPr>
        </p:nvSpPr>
        <p:spPr>
          <a:xfrm>
            <a:off x="6263640" y="822960"/>
            <a:ext cx="5111496" cy="3566160"/>
          </a:xfrm>
        </p:spPr>
        <p:txBody>
          <a:bodyPr/>
          <a:lstStyle>
            <a:lvl1pPr marL="342900" indent="-342900">
              <a:buFont typeface="Arial" panose="020B0604020202020204" pitchFamily="34" charset="0"/>
              <a:buChar char="•"/>
              <a:defRPr sz="3200" b="0">
                <a:solidFill>
                  <a:schemeClr val="bg1"/>
                </a:solidFill>
                <a:latin typeface="Univers" panose="020F0502020204030204" pitchFamily="34" charset="0"/>
              </a:defRPr>
            </a:lvl1pPr>
            <a:lvl2pPr marL="0" indent="0">
              <a:buFont typeface="Arial" panose="020B0604020202020204" pitchFamily="34" charset="0"/>
              <a:buNone/>
              <a:defRPr sz="1600" b="0">
                <a:solidFill>
                  <a:schemeClr val="bg1"/>
                </a:solidFill>
                <a:latin typeface="Univers" panose="020F0502020204030204" pitchFamily="34" charset="0"/>
              </a:defRPr>
            </a:lvl2pPr>
            <a:lvl3pPr marL="265176" indent="0">
              <a:buNone/>
              <a:defRPr sz="1400" b="0">
                <a:solidFill>
                  <a:schemeClr val="bg1"/>
                </a:solidFill>
                <a:latin typeface="Univers" panose="020F0502020204030204" pitchFamily="34" charset="0"/>
              </a:defRPr>
            </a:lvl3pPr>
            <a:lvl4pPr marL="265176" indent="0">
              <a:buFont typeface="Arial" panose="020B0604020202020204" pitchFamily="34" charset="0"/>
              <a:buNone/>
              <a:defRPr sz="1400" b="0">
                <a:solidFill>
                  <a:schemeClr val="bg1"/>
                </a:solidFill>
                <a:latin typeface="Univers" panose="020F0502020204030204" pitchFamily="34" charset="0"/>
              </a:defRPr>
            </a:lvl4pPr>
            <a:lvl5pPr marL="550926" indent="0">
              <a:buNone/>
              <a:defRPr sz="1400" b="0">
                <a:solidFill>
                  <a:schemeClr val="bg1"/>
                </a:solidFill>
                <a:latin typeface="Univers" panose="020F0502020204030204" pitchFamily="34" charset="0"/>
              </a:defRPr>
            </a:lvl5pPr>
          </a:lstStyle>
          <a:p>
            <a:pPr lvl="0"/>
            <a:r>
              <a:rPr lang="en-US"/>
              <a:t>Click to edit Master text styles</a:t>
            </a:r>
          </a:p>
          <a:p>
            <a:pPr lvl="0"/>
            <a:r>
              <a:rPr lang="en-US"/>
              <a:t>Second level</a:t>
            </a:r>
          </a:p>
          <a:p>
            <a:pPr lvl="0"/>
            <a:r>
              <a:rPr lang="en-US"/>
              <a:t>Third level</a:t>
            </a:r>
          </a:p>
          <a:p>
            <a:pPr lvl="0"/>
            <a:r>
              <a:rPr lang="en-US"/>
              <a:t>Fourth level</a:t>
            </a:r>
          </a:p>
          <a:p>
            <a:pPr lvl="0"/>
            <a:r>
              <a:rPr lang="en-US"/>
              <a:t>Fifth level</a:t>
            </a:r>
          </a:p>
        </p:txBody>
      </p:sp>
      <p:sp>
        <p:nvSpPr>
          <p:cNvPr id="7" name="Picture Placeholder 16">
            <a:extLst>
              <a:ext uri="{FF2B5EF4-FFF2-40B4-BE49-F238E27FC236}">
                <a16:creationId xmlns:a16="http://schemas.microsoft.com/office/drawing/2014/main" id="{6EAC12B0-20CC-C7DC-2FB8-1B9FE9CCFCCB}"/>
              </a:ext>
            </a:extLst>
          </p:cNvPr>
          <p:cNvSpPr>
            <a:spLocks noGrp="1"/>
          </p:cNvSpPr>
          <p:nvPr>
            <p:ph type="pic" sz="quarter" idx="14"/>
          </p:nvPr>
        </p:nvSpPr>
        <p:spPr>
          <a:xfrm>
            <a:off x="1" y="4471416"/>
            <a:ext cx="12192000" cy="2386584"/>
          </a:xfrm>
          <a:noFill/>
        </p:spPr>
        <p:txBody>
          <a:bodyPr anchor="t"/>
          <a:lstStyle>
            <a:lvl1pPr marL="0" indent="0" algn="ctr">
              <a:buNone/>
              <a:defRPr>
                <a:solidFill>
                  <a:schemeClr val="bg1"/>
                </a:solidFill>
              </a:defRPr>
            </a:lvl1pPr>
          </a:lstStyle>
          <a:p>
            <a:endParaRPr lang="en-US" noProof="0"/>
          </a:p>
        </p:txBody>
      </p:sp>
      <p:sp>
        <p:nvSpPr>
          <p:cNvPr id="14" name="Footer Placeholder 13">
            <a:extLst>
              <a:ext uri="{FF2B5EF4-FFF2-40B4-BE49-F238E27FC236}">
                <a16:creationId xmlns:a16="http://schemas.microsoft.com/office/drawing/2014/main" id="{C78AC046-3CF2-802F-750B-B70D9B89A33E}"/>
              </a:ext>
            </a:extLst>
          </p:cNvPr>
          <p:cNvSpPr>
            <a:spLocks noGrp="1"/>
          </p:cNvSpPr>
          <p:nvPr>
            <p:ph type="ftr" sz="quarter" idx="12"/>
          </p:nvPr>
        </p:nvSpPr>
        <p:spPr>
          <a:xfrm>
            <a:off x="173736" y="6254496"/>
            <a:ext cx="4114800" cy="365125"/>
          </a:xfrm>
          <a:prstGeom prst="rect">
            <a:avLst/>
          </a:prstGeom>
        </p:spPr>
        <p:txBody>
          <a:bodyPr/>
          <a:lstStyle>
            <a:lvl1pPr>
              <a:defRPr>
                <a:solidFill>
                  <a:schemeClr val="bg1">
                    <a:alpha val="78000"/>
                  </a:schemeClr>
                </a:solidFill>
              </a:defRPr>
            </a:lvl1pPr>
          </a:lstStyle>
          <a:p>
            <a:r>
              <a:rPr lang="en-US"/>
              <a:t>9 PRINCIPLES OF FLORIDA-FRIENDLY LANDSCAPING™</a:t>
            </a:r>
          </a:p>
        </p:txBody>
      </p:sp>
      <p:sp>
        <p:nvSpPr>
          <p:cNvPr id="15" name="Slide Number Placeholder 14">
            <a:extLst>
              <a:ext uri="{FF2B5EF4-FFF2-40B4-BE49-F238E27FC236}">
                <a16:creationId xmlns:a16="http://schemas.microsoft.com/office/drawing/2014/main" id="{E9B26AA9-8344-BF2E-82C8-AF9EDF269B92}"/>
              </a:ext>
            </a:extLst>
          </p:cNvPr>
          <p:cNvSpPr>
            <a:spLocks noGrp="1"/>
          </p:cNvSpPr>
          <p:nvPr>
            <p:ph type="sldNum" sz="quarter" idx="13"/>
          </p:nvPr>
        </p:nvSpPr>
        <p:spPr/>
        <p:txBody>
          <a:bodyPr/>
          <a:lstStyle>
            <a:lvl1pPr>
              <a:defRPr>
                <a:solidFill>
                  <a:schemeClr val="bg1"/>
                </a:solidFill>
              </a:defRPr>
            </a:lvl1pPr>
          </a:lstStyle>
          <a:p>
            <a:fld id="{8058A7CE-F400-7B46-9E16-10D36E8C32FD}" type="slidenum">
              <a:rPr lang="en-US" smtClean="0"/>
              <a:pPr/>
              <a:t>‹#›</a:t>
            </a:fld>
            <a:endParaRPr lang="en-US"/>
          </a:p>
        </p:txBody>
      </p:sp>
    </p:spTree>
    <p:extLst>
      <p:ext uri="{BB962C8B-B14F-4D97-AF65-F5344CB8AC3E}">
        <p14:creationId xmlns:p14="http://schemas.microsoft.com/office/powerpoint/2010/main" val="176128963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Title and Content with imag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0577E-706F-A37B-4229-35D618DD2969}"/>
              </a:ext>
            </a:extLst>
          </p:cNvPr>
          <p:cNvSpPr>
            <a:spLocks noGrp="1"/>
          </p:cNvSpPr>
          <p:nvPr>
            <p:ph type="title" hasCustomPrompt="1"/>
          </p:nvPr>
        </p:nvSpPr>
        <p:spPr>
          <a:xfrm>
            <a:off x="635052" y="-893229"/>
            <a:ext cx="8604482" cy="1920240"/>
          </a:xfrm>
          <a:prstGeom prst="rect">
            <a:avLst/>
          </a:prstGeom>
        </p:spPr>
        <p:txBody>
          <a:bodyPr anchor="b">
            <a:normAutofit/>
          </a:bodyPr>
          <a:lstStyle>
            <a:lvl1pPr>
              <a:defRPr sz="4800" b="1">
                <a:solidFill>
                  <a:schemeClr val="bg1"/>
                </a:solidFill>
                <a:latin typeface="Univers Condensed" panose="020B0506020202050204" pitchFamily="34" charset="0"/>
              </a:defRPr>
            </a:lvl1pPr>
          </a:lstStyle>
          <a:p>
            <a:r>
              <a:rPr lang="en-US"/>
              <a:t>click to edit master title style</a:t>
            </a:r>
          </a:p>
        </p:txBody>
      </p:sp>
      <p:sp>
        <p:nvSpPr>
          <p:cNvPr id="14" name="Footer Placeholder 13">
            <a:extLst>
              <a:ext uri="{FF2B5EF4-FFF2-40B4-BE49-F238E27FC236}">
                <a16:creationId xmlns:a16="http://schemas.microsoft.com/office/drawing/2014/main" id="{C78AC046-3CF2-802F-750B-B70D9B89A33E}"/>
              </a:ext>
            </a:extLst>
          </p:cNvPr>
          <p:cNvSpPr>
            <a:spLocks noGrp="1"/>
          </p:cNvSpPr>
          <p:nvPr>
            <p:ph type="ftr" sz="quarter" idx="12"/>
          </p:nvPr>
        </p:nvSpPr>
        <p:spPr>
          <a:xfrm>
            <a:off x="173736" y="6254496"/>
            <a:ext cx="4114800" cy="365125"/>
          </a:xfrm>
          <a:prstGeom prst="rect">
            <a:avLst/>
          </a:prstGeom>
        </p:spPr>
        <p:txBody>
          <a:bodyPr/>
          <a:lstStyle>
            <a:lvl1pPr>
              <a:defRPr>
                <a:solidFill>
                  <a:schemeClr val="bg1">
                    <a:alpha val="78000"/>
                  </a:schemeClr>
                </a:solidFill>
              </a:defRPr>
            </a:lvl1pPr>
          </a:lstStyle>
          <a:p>
            <a:r>
              <a:rPr lang="en-US"/>
              <a:t>9 PRINCIPLES OF FLORIDA-FRIENDLY LANDSCAPING™</a:t>
            </a:r>
          </a:p>
        </p:txBody>
      </p:sp>
      <p:sp>
        <p:nvSpPr>
          <p:cNvPr id="15" name="Slide Number Placeholder 14">
            <a:extLst>
              <a:ext uri="{FF2B5EF4-FFF2-40B4-BE49-F238E27FC236}">
                <a16:creationId xmlns:a16="http://schemas.microsoft.com/office/drawing/2014/main" id="{E9B26AA9-8344-BF2E-82C8-AF9EDF269B92}"/>
              </a:ext>
            </a:extLst>
          </p:cNvPr>
          <p:cNvSpPr>
            <a:spLocks noGrp="1"/>
          </p:cNvSpPr>
          <p:nvPr>
            <p:ph type="sldNum" sz="quarter" idx="13"/>
          </p:nvPr>
        </p:nvSpPr>
        <p:spPr/>
        <p:txBody>
          <a:bodyPr/>
          <a:lstStyle>
            <a:lvl1pPr>
              <a:defRPr>
                <a:solidFill>
                  <a:schemeClr val="bg1"/>
                </a:solidFill>
              </a:defRPr>
            </a:lvl1pPr>
          </a:lstStyle>
          <a:p>
            <a:fld id="{8058A7CE-F400-7B46-9E16-10D36E8C32FD}" type="slidenum">
              <a:rPr lang="en-US" smtClean="0"/>
              <a:pPr/>
              <a:t>‹#›</a:t>
            </a:fld>
            <a:endParaRPr lang="en-US"/>
          </a:p>
        </p:txBody>
      </p:sp>
      <p:sp>
        <p:nvSpPr>
          <p:cNvPr id="5" name="Picture Placeholder 16">
            <a:extLst>
              <a:ext uri="{FF2B5EF4-FFF2-40B4-BE49-F238E27FC236}">
                <a16:creationId xmlns:a16="http://schemas.microsoft.com/office/drawing/2014/main" id="{6646A274-83DA-22D0-FB5B-DF3B2CC59839}"/>
              </a:ext>
            </a:extLst>
          </p:cNvPr>
          <p:cNvSpPr>
            <a:spLocks noGrp="1"/>
          </p:cNvSpPr>
          <p:nvPr>
            <p:ph type="pic" sz="quarter" idx="16"/>
          </p:nvPr>
        </p:nvSpPr>
        <p:spPr>
          <a:xfrm>
            <a:off x="0" y="1265874"/>
            <a:ext cx="12192000" cy="1576019"/>
          </a:xfrm>
          <a:noFill/>
        </p:spPr>
        <p:txBody>
          <a:bodyPr anchor="t"/>
          <a:lstStyle>
            <a:lvl1pPr marL="0" indent="0" algn="ctr">
              <a:buNone/>
              <a:defRPr>
                <a:solidFill>
                  <a:schemeClr val="bg1"/>
                </a:solidFill>
              </a:defRPr>
            </a:lvl1pPr>
          </a:lstStyle>
          <a:p>
            <a:endParaRPr lang="en-US" noProof="0"/>
          </a:p>
        </p:txBody>
      </p:sp>
      <p:sp>
        <p:nvSpPr>
          <p:cNvPr id="9" name="Picture Placeholder 16">
            <a:extLst>
              <a:ext uri="{FF2B5EF4-FFF2-40B4-BE49-F238E27FC236}">
                <a16:creationId xmlns:a16="http://schemas.microsoft.com/office/drawing/2014/main" id="{8270753F-1DAF-1AF4-FB6C-4D2221A6A265}"/>
              </a:ext>
            </a:extLst>
          </p:cNvPr>
          <p:cNvSpPr>
            <a:spLocks noGrp="1"/>
          </p:cNvSpPr>
          <p:nvPr>
            <p:ph type="pic" sz="quarter" idx="17"/>
          </p:nvPr>
        </p:nvSpPr>
        <p:spPr>
          <a:xfrm>
            <a:off x="0" y="2852744"/>
            <a:ext cx="12192000" cy="1576019"/>
          </a:xfrm>
          <a:noFill/>
        </p:spPr>
        <p:txBody>
          <a:bodyPr anchor="t"/>
          <a:lstStyle>
            <a:lvl1pPr marL="0" indent="0" algn="ctr">
              <a:buNone/>
              <a:defRPr>
                <a:solidFill>
                  <a:schemeClr val="bg1"/>
                </a:solidFill>
              </a:defRPr>
            </a:lvl1pPr>
          </a:lstStyle>
          <a:p>
            <a:endParaRPr lang="en-US" noProof="0"/>
          </a:p>
        </p:txBody>
      </p:sp>
      <p:sp>
        <p:nvSpPr>
          <p:cNvPr id="10" name="Picture Placeholder 16">
            <a:extLst>
              <a:ext uri="{FF2B5EF4-FFF2-40B4-BE49-F238E27FC236}">
                <a16:creationId xmlns:a16="http://schemas.microsoft.com/office/drawing/2014/main" id="{CFC6ECD3-FED5-3696-E757-41FCF131C0C0}"/>
              </a:ext>
            </a:extLst>
          </p:cNvPr>
          <p:cNvSpPr>
            <a:spLocks noGrp="1"/>
          </p:cNvSpPr>
          <p:nvPr>
            <p:ph type="pic" sz="quarter" idx="18"/>
          </p:nvPr>
        </p:nvSpPr>
        <p:spPr>
          <a:xfrm>
            <a:off x="0" y="4439614"/>
            <a:ext cx="12192000" cy="1576019"/>
          </a:xfrm>
          <a:noFill/>
        </p:spPr>
        <p:txBody>
          <a:bodyPr anchor="t"/>
          <a:lstStyle>
            <a:lvl1pPr marL="0" indent="0" algn="ctr">
              <a:buNone/>
              <a:defRPr>
                <a:solidFill>
                  <a:schemeClr val="bg1"/>
                </a:solidFill>
              </a:defRPr>
            </a:lvl1pPr>
          </a:lstStyle>
          <a:p>
            <a:endParaRPr lang="en-US" noProof="0"/>
          </a:p>
        </p:txBody>
      </p:sp>
    </p:spTree>
    <p:extLst>
      <p:ext uri="{BB962C8B-B14F-4D97-AF65-F5344CB8AC3E}">
        <p14:creationId xmlns:p14="http://schemas.microsoft.com/office/powerpoint/2010/main" val="19326966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Image and title">
    <p:bg>
      <p:bgPr>
        <a:solidFill>
          <a:schemeClr val="tx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74567E9-2483-C330-76B4-52F75C9504A9}"/>
              </a:ext>
            </a:extLst>
          </p:cNvPr>
          <p:cNvSpPr>
            <a:spLocks noGrp="1"/>
          </p:cNvSpPr>
          <p:nvPr>
            <p:ph type="title" hasCustomPrompt="1"/>
          </p:nvPr>
        </p:nvSpPr>
        <p:spPr>
          <a:xfrm>
            <a:off x="6675120" y="822960"/>
            <a:ext cx="4754880" cy="4114800"/>
          </a:xfrm>
          <a:prstGeom prst="rect">
            <a:avLst/>
          </a:prstGeom>
        </p:spPr>
        <p:txBody>
          <a:bodyPr anchor="b">
            <a:normAutofit/>
          </a:bodyPr>
          <a:lstStyle>
            <a:lvl1pPr>
              <a:defRPr sz="5400" b="1">
                <a:solidFill>
                  <a:schemeClr val="bg1"/>
                </a:solidFill>
                <a:latin typeface="Univers Condensed" panose="020B0506020202050204" pitchFamily="34" charset="0"/>
              </a:defRPr>
            </a:lvl1pPr>
          </a:lstStyle>
          <a:p>
            <a:r>
              <a:rPr lang="en-US"/>
              <a:t>click to edit master title style</a:t>
            </a:r>
          </a:p>
        </p:txBody>
      </p:sp>
      <p:sp>
        <p:nvSpPr>
          <p:cNvPr id="2" name="Picture Placeholder 16">
            <a:extLst>
              <a:ext uri="{FF2B5EF4-FFF2-40B4-BE49-F238E27FC236}">
                <a16:creationId xmlns:a16="http://schemas.microsoft.com/office/drawing/2014/main" id="{A6C9DAC2-F86A-0D7B-2EA8-DAE9CF8E03B5}"/>
              </a:ext>
            </a:extLst>
          </p:cNvPr>
          <p:cNvSpPr>
            <a:spLocks noGrp="1"/>
          </p:cNvSpPr>
          <p:nvPr>
            <p:ph type="pic" sz="quarter" idx="13"/>
          </p:nvPr>
        </p:nvSpPr>
        <p:spPr>
          <a:xfrm>
            <a:off x="0" y="0"/>
            <a:ext cx="6099048" cy="6857999"/>
          </a:xfrm>
          <a:solidFill>
            <a:schemeClr val="bg1">
              <a:lumMod val="95000"/>
            </a:schemeClr>
          </a:solidFill>
        </p:spPr>
        <p:txBody>
          <a:bodyPr anchor="t"/>
          <a:lstStyle>
            <a:lvl1pPr marL="0" indent="0" algn="ctr">
              <a:buNone/>
              <a:defRPr>
                <a:solidFill>
                  <a:schemeClr val="tx1"/>
                </a:solidFill>
              </a:defRPr>
            </a:lvl1pPr>
          </a:lstStyle>
          <a:p>
            <a:endParaRPr lang="en-US" noProof="0"/>
          </a:p>
        </p:txBody>
      </p:sp>
      <p:sp>
        <p:nvSpPr>
          <p:cNvPr id="3" name="Text Placeholder 2">
            <a:extLst>
              <a:ext uri="{FF2B5EF4-FFF2-40B4-BE49-F238E27FC236}">
                <a16:creationId xmlns:a16="http://schemas.microsoft.com/office/drawing/2014/main" id="{D248F38D-10C4-434A-0F9B-619CCAB674D3}"/>
              </a:ext>
            </a:extLst>
          </p:cNvPr>
          <p:cNvSpPr>
            <a:spLocks noGrp="1"/>
          </p:cNvSpPr>
          <p:nvPr>
            <p:ph type="body" idx="1"/>
          </p:nvPr>
        </p:nvSpPr>
        <p:spPr>
          <a:xfrm>
            <a:off x="6675120" y="5175504"/>
            <a:ext cx="4754880" cy="914400"/>
          </a:xfrm>
        </p:spPr>
        <p:txBody>
          <a:bodyPr/>
          <a:lstStyle>
            <a:lvl1pPr marL="0" indent="0" algn="l">
              <a:buFont typeface="Arial" panose="020B0604020202020204" pitchFamily="34" charset="0"/>
              <a:buNone/>
              <a:defRPr sz="2400">
                <a:solidFill>
                  <a:schemeClr val="bg1"/>
                </a:solidFill>
                <a:latin typeface="Univers Light" panose="020B0403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927683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83626-35D7-C442-3A07-86EA1184C47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11C890-2186-18A8-CB89-DFB1EE52639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945BB51-5BBB-2190-42F4-AB2739FB313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01E4D66-9255-AEDE-83A5-F8EBA16F598A}"/>
              </a:ext>
            </a:extLst>
          </p:cNvPr>
          <p:cNvSpPr>
            <a:spLocks noGrp="1"/>
          </p:cNvSpPr>
          <p:nvPr>
            <p:ph type="dt" sz="half" idx="10"/>
          </p:nvPr>
        </p:nvSpPr>
        <p:spPr/>
        <p:txBody>
          <a:bodyPr/>
          <a:lstStyle/>
          <a:p>
            <a:fld id="{064F678B-3DD7-45DB-9C6F-90C377C2F57B}" type="datetimeFigureOut">
              <a:rPr lang="en-US" smtClean="0"/>
              <a:t>6/17/2026</a:t>
            </a:fld>
            <a:endParaRPr lang="en-US"/>
          </a:p>
        </p:txBody>
      </p:sp>
      <p:sp>
        <p:nvSpPr>
          <p:cNvPr id="6" name="Footer Placeholder 5">
            <a:extLst>
              <a:ext uri="{FF2B5EF4-FFF2-40B4-BE49-F238E27FC236}">
                <a16:creationId xmlns:a16="http://schemas.microsoft.com/office/drawing/2014/main" id="{AAAE2CB8-3E0C-156A-EC6F-35B8CDA810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F3220B-40C2-F659-50CF-633075F7D51B}"/>
              </a:ext>
            </a:extLst>
          </p:cNvPr>
          <p:cNvSpPr>
            <a:spLocks noGrp="1"/>
          </p:cNvSpPr>
          <p:nvPr>
            <p:ph type="sldNum" sz="quarter" idx="12"/>
          </p:nvPr>
        </p:nvSpPr>
        <p:spPr/>
        <p:txBody>
          <a:bodyPr/>
          <a:lstStyle/>
          <a:p>
            <a:fld id="{F1B6E2F3-FD55-48FE-9787-CEE7D0331F01}" type="slidenum">
              <a:rPr lang="en-US" smtClean="0"/>
              <a:t>‹#›</a:t>
            </a:fld>
            <a:endParaRPr lang="en-US"/>
          </a:p>
        </p:txBody>
      </p:sp>
    </p:spTree>
    <p:extLst>
      <p:ext uri="{BB962C8B-B14F-4D97-AF65-F5344CB8AC3E}">
        <p14:creationId xmlns:p14="http://schemas.microsoft.com/office/powerpoint/2010/main" val="322348083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_Two content">
    <p:bg>
      <p:bgPr>
        <a:solidFill>
          <a:schemeClr val="tx2"/>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2E9B473-9612-90C4-92F3-3DAB99570ABE}"/>
              </a:ext>
            </a:extLst>
          </p:cNvPr>
          <p:cNvSpPr>
            <a:spLocks noGrp="1"/>
          </p:cNvSpPr>
          <p:nvPr>
            <p:ph type="title" hasCustomPrompt="1"/>
          </p:nvPr>
        </p:nvSpPr>
        <p:spPr>
          <a:xfrm>
            <a:off x="822960" y="822960"/>
            <a:ext cx="4023360" cy="1920240"/>
          </a:xfrm>
          <a:prstGeom prst="rect">
            <a:avLst/>
          </a:prstGeom>
        </p:spPr>
        <p:txBody>
          <a:bodyPr anchor="b">
            <a:noAutofit/>
          </a:bodyPr>
          <a:lstStyle>
            <a:lvl1pPr>
              <a:defRPr sz="4800" b="1">
                <a:solidFill>
                  <a:schemeClr val="bg1"/>
                </a:solidFill>
                <a:latin typeface="Univers Condensed" panose="020B050602020205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B1119AD1-1029-1DE8-E36D-41EF92EDBFC2}"/>
              </a:ext>
            </a:extLst>
          </p:cNvPr>
          <p:cNvSpPr>
            <a:spLocks noGrp="1"/>
          </p:cNvSpPr>
          <p:nvPr>
            <p:ph idx="1"/>
          </p:nvPr>
        </p:nvSpPr>
        <p:spPr>
          <a:xfrm>
            <a:off x="822960" y="3529584"/>
            <a:ext cx="4023360" cy="1920240"/>
          </a:xfrm>
        </p:spPr>
        <p:txBody>
          <a:bodyPr/>
          <a:lstStyle>
            <a:lvl1pPr>
              <a:defRPr sz="2800">
                <a:solidFill>
                  <a:schemeClr val="bg1"/>
                </a:solidFill>
              </a:defRPr>
            </a:lvl1pPr>
            <a:lvl2pPr>
              <a:defRPr sz="2400">
                <a:solidFill>
                  <a:schemeClr val="bg1"/>
                </a:solidFill>
              </a:defRPr>
            </a:lvl2pPr>
            <a:lvl3pPr marL="804863" indent="-231775">
              <a:defRPr sz="20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2">
            <a:extLst>
              <a:ext uri="{FF2B5EF4-FFF2-40B4-BE49-F238E27FC236}">
                <a16:creationId xmlns:a16="http://schemas.microsoft.com/office/drawing/2014/main" id="{E59FE3EB-4655-2339-C82A-C74B21F76556}"/>
              </a:ext>
            </a:extLst>
          </p:cNvPr>
          <p:cNvSpPr>
            <a:spLocks noGrp="1"/>
          </p:cNvSpPr>
          <p:nvPr>
            <p:ph idx="15"/>
          </p:nvPr>
        </p:nvSpPr>
        <p:spPr>
          <a:xfrm>
            <a:off x="5486400" y="822960"/>
            <a:ext cx="5861304" cy="4846320"/>
          </a:xfrm>
        </p:spPr>
        <p:txBody>
          <a:bodyPr/>
          <a:lstStyle>
            <a:lvl1pPr>
              <a:defRPr sz="3200">
                <a:solidFill>
                  <a:schemeClr val="bg1"/>
                </a:solidFill>
              </a:defRPr>
            </a:lvl1pPr>
            <a:lvl2pPr>
              <a:defRPr sz="2800">
                <a:solidFill>
                  <a:schemeClr val="bg1"/>
                </a:solidFill>
              </a:defRPr>
            </a:lvl2pPr>
            <a:lvl3pPr marL="804863" indent="-231775">
              <a:defRPr sz="2400">
                <a:solidFill>
                  <a:schemeClr val="bg1"/>
                </a:solidFill>
              </a:defRPr>
            </a:lvl3pPr>
            <a:lvl4pPr>
              <a:defRPr sz="1100">
                <a:solidFill>
                  <a:schemeClr val="bg1"/>
                </a:solidFill>
              </a:defRPr>
            </a:lvl4pPr>
            <a:lvl5pPr>
              <a:defRPr sz="11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9">
            <a:extLst>
              <a:ext uri="{FF2B5EF4-FFF2-40B4-BE49-F238E27FC236}">
                <a16:creationId xmlns:a16="http://schemas.microsoft.com/office/drawing/2014/main" id="{E24F3A78-F067-8639-9E61-32AE80986E08}"/>
              </a:ext>
            </a:extLst>
          </p:cNvPr>
          <p:cNvSpPr>
            <a:spLocks noGrp="1"/>
          </p:cNvSpPr>
          <p:nvPr>
            <p:ph type="pic" sz="quarter" idx="12"/>
          </p:nvPr>
        </p:nvSpPr>
        <p:spPr>
          <a:xfrm>
            <a:off x="0" y="6007608"/>
            <a:ext cx="12192000" cy="850392"/>
          </a:xfrm>
          <a:prstGeom prst="rect">
            <a:avLst/>
          </a:prstGeom>
          <a:solidFill>
            <a:schemeClr val="accent1">
              <a:lumMod val="75000"/>
            </a:schemeClr>
          </a:solidFill>
        </p:spPr>
        <p:txBody>
          <a:bodyPr wrap="square">
            <a:noAutofit/>
          </a:bodyPr>
          <a:lstStyle>
            <a:lvl1pPr marL="0" indent="0" algn="l">
              <a:buNone/>
              <a:defRPr/>
            </a:lvl1pPr>
          </a:lstStyle>
          <a:p>
            <a:endParaRPr lang="en-US"/>
          </a:p>
        </p:txBody>
      </p:sp>
      <p:sp>
        <p:nvSpPr>
          <p:cNvPr id="2" name="Footer Placeholder 1">
            <a:extLst>
              <a:ext uri="{FF2B5EF4-FFF2-40B4-BE49-F238E27FC236}">
                <a16:creationId xmlns:a16="http://schemas.microsoft.com/office/drawing/2014/main" id="{FFD9871F-9716-E693-46E0-C82668C233AA}"/>
              </a:ext>
            </a:extLst>
          </p:cNvPr>
          <p:cNvSpPr>
            <a:spLocks noGrp="1"/>
          </p:cNvSpPr>
          <p:nvPr>
            <p:ph type="ftr" sz="quarter" idx="13"/>
          </p:nvPr>
        </p:nvSpPr>
        <p:spPr>
          <a:xfrm>
            <a:off x="173736" y="6276547"/>
            <a:ext cx="4114800" cy="365125"/>
          </a:xfrm>
          <a:prstGeom prst="rect">
            <a:avLst/>
          </a:prstGeom>
        </p:spPr>
        <p:txBody>
          <a:bodyPr/>
          <a:lstStyle>
            <a:lvl1pPr>
              <a:defRPr>
                <a:solidFill>
                  <a:schemeClr val="bg1"/>
                </a:solidFill>
              </a:defRPr>
            </a:lvl1pPr>
          </a:lstStyle>
          <a:p>
            <a:r>
              <a:rPr lang="en-US"/>
              <a:t>9 PRINCIPLES OF FLORIDA-FRIENDLY LANDSCAPING™</a:t>
            </a:r>
          </a:p>
        </p:txBody>
      </p:sp>
      <p:sp>
        <p:nvSpPr>
          <p:cNvPr id="8" name="Slide Number Placeholder 7">
            <a:extLst>
              <a:ext uri="{FF2B5EF4-FFF2-40B4-BE49-F238E27FC236}">
                <a16:creationId xmlns:a16="http://schemas.microsoft.com/office/drawing/2014/main" id="{33B6AA57-B313-9EB7-BDE7-E6B64F9104E4}"/>
              </a:ext>
            </a:extLst>
          </p:cNvPr>
          <p:cNvSpPr>
            <a:spLocks noGrp="1"/>
          </p:cNvSpPr>
          <p:nvPr>
            <p:ph type="sldNum" sz="quarter" idx="14"/>
          </p:nvPr>
        </p:nvSpPr>
        <p:spPr/>
        <p:txBody>
          <a:bodyPr/>
          <a:lstStyle>
            <a:lvl1pPr>
              <a:defRPr>
                <a:solidFill>
                  <a:schemeClr val="bg1">
                    <a:alpha val="78000"/>
                  </a:schemeClr>
                </a:solidFill>
              </a:defRPr>
            </a:lvl1pPr>
          </a:lstStyle>
          <a:p>
            <a:fld id="{8058A7CE-F400-7B46-9E16-10D36E8C32FD}" type="slidenum">
              <a:rPr lang="en-US" smtClean="0"/>
              <a:pPr/>
              <a:t>‹#›</a:t>
            </a:fld>
            <a:endParaRPr lang="en-US"/>
          </a:p>
        </p:txBody>
      </p:sp>
    </p:spTree>
    <p:extLst>
      <p:ext uri="{BB962C8B-B14F-4D97-AF65-F5344CB8AC3E}">
        <p14:creationId xmlns:p14="http://schemas.microsoft.com/office/powerpoint/2010/main" val="14430931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Title and Content 2">
    <p:bg>
      <p:bgPr>
        <a:solidFill>
          <a:schemeClr val="tx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74567E9-2483-C330-76B4-52F75C9504A9}"/>
              </a:ext>
            </a:extLst>
          </p:cNvPr>
          <p:cNvSpPr>
            <a:spLocks noGrp="1"/>
          </p:cNvSpPr>
          <p:nvPr>
            <p:ph type="title" hasCustomPrompt="1"/>
          </p:nvPr>
        </p:nvSpPr>
        <p:spPr>
          <a:xfrm>
            <a:off x="6812280" y="822960"/>
            <a:ext cx="4663440" cy="1920240"/>
          </a:xfrm>
          <a:prstGeom prst="rect">
            <a:avLst/>
          </a:prstGeom>
        </p:spPr>
        <p:txBody>
          <a:bodyPr anchor="b">
            <a:normAutofit/>
          </a:bodyPr>
          <a:lstStyle>
            <a:lvl1pPr>
              <a:defRPr sz="4800" b="1">
                <a:solidFill>
                  <a:schemeClr val="bg1"/>
                </a:solidFill>
                <a:latin typeface="Univers Condensed" panose="020B0506020202050204" pitchFamily="34" charset="0"/>
              </a:defRPr>
            </a:lvl1pPr>
          </a:lstStyle>
          <a:p>
            <a:r>
              <a:rPr lang="en-US"/>
              <a:t>click to edit master title style</a:t>
            </a:r>
          </a:p>
        </p:txBody>
      </p:sp>
      <p:sp>
        <p:nvSpPr>
          <p:cNvPr id="9" name="Picture Placeholder 8">
            <a:extLst>
              <a:ext uri="{FF2B5EF4-FFF2-40B4-BE49-F238E27FC236}">
                <a16:creationId xmlns:a16="http://schemas.microsoft.com/office/drawing/2014/main" id="{37A5DB37-3750-510E-8CAA-D76AFD5CC5D8}"/>
              </a:ext>
            </a:extLst>
          </p:cNvPr>
          <p:cNvSpPr>
            <a:spLocks noGrp="1"/>
          </p:cNvSpPr>
          <p:nvPr>
            <p:ph type="pic" sz="quarter" idx="10"/>
          </p:nvPr>
        </p:nvSpPr>
        <p:spPr>
          <a:xfrm>
            <a:off x="0" y="0"/>
            <a:ext cx="6108192" cy="6858000"/>
          </a:xfrm>
          <a:solidFill>
            <a:schemeClr val="bg1">
              <a:lumMod val="95000"/>
            </a:schemeClr>
          </a:solidFill>
        </p:spPr>
        <p:txBody>
          <a:bodyPr anchor="ctr"/>
          <a:lstStyle>
            <a:lvl1pPr marL="0" indent="0" algn="ctr">
              <a:buNone/>
              <a:defRPr/>
            </a:lvl1pPr>
          </a:lstStyle>
          <a:p>
            <a:endParaRPr lang="en-US"/>
          </a:p>
        </p:txBody>
      </p:sp>
      <p:sp>
        <p:nvSpPr>
          <p:cNvPr id="5" name="Content Placeholder 5">
            <a:extLst>
              <a:ext uri="{FF2B5EF4-FFF2-40B4-BE49-F238E27FC236}">
                <a16:creationId xmlns:a16="http://schemas.microsoft.com/office/drawing/2014/main" id="{71B91E2B-214A-27EB-DD9A-E9FF3D8BFBD7}"/>
              </a:ext>
            </a:extLst>
          </p:cNvPr>
          <p:cNvSpPr>
            <a:spLocks noGrp="1"/>
          </p:cNvSpPr>
          <p:nvPr>
            <p:ph sz="quarter" idx="14"/>
          </p:nvPr>
        </p:nvSpPr>
        <p:spPr>
          <a:xfrm>
            <a:off x="6812280" y="3529584"/>
            <a:ext cx="4663440" cy="2350008"/>
          </a:xfrm>
        </p:spPr>
        <p:txBody>
          <a:bodyPr/>
          <a:lstStyle>
            <a:lvl1pPr marL="285750" indent="-285750">
              <a:lnSpc>
                <a:spcPct val="90000"/>
              </a:lnSpc>
              <a:spcBef>
                <a:spcPts val="1000"/>
              </a:spcBef>
              <a:spcAft>
                <a:spcPts val="0"/>
              </a:spcAft>
              <a:buFont typeface="Arial" panose="020B0604020202020204" pitchFamily="34" charset="0"/>
              <a:buChar char="•"/>
              <a:defRPr sz="2800">
                <a:solidFill>
                  <a:schemeClr val="bg1"/>
                </a:solidFill>
              </a:defRPr>
            </a:lvl1pPr>
            <a:lvl2pPr>
              <a:defRPr sz="2400">
                <a:solidFill>
                  <a:schemeClr val="bg1"/>
                </a:solidFill>
              </a:defRPr>
            </a:lvl2pPr>
            <a:lvl3pPr marL="804863" indent="-287338">
              <a:defRPr sz="20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CD0CFB59-AAC5-2429-8ABD-5C7810D2FE83}"/>
              </a:ext>
            </a:extLst>
          </p:cNvPr>
          <p:cNvSpPr>
            <a:spLocks noGrp="1"/>
          </p:cNvSpPr>
          <p:nvPr>
            <p:ph type="ftr" sz="quarter" idx="11"/>
          </p:nvPr>
        </p:nvSpPr>
        <p:spPr>
          <a:xfrm>
            <a:off x="6812280" y="6254496"/>
            <a:ext cx="4114800" cy="365125"/>
          </a:xfrm>
          <a:prstGeom prst="rect">
            <a:avLst/>
          </a:prstGeom>
        </p:spPr>
        <p:txBody>
          <a:bodyPr/>
          <a:lstStyle>
            <a:lvl1pPr>
              <a:defRPr>
                <a:solidFill>
                  <a:schemeClr val="bg1">
                    <a:alpha val="78000"/>
                  </a:schemeClr>
                </a:solidFill>
              </a:defRPr>
            </a:lvl1pPr>
          </a:lstStyle>
          <a:p>
            <a:r>
              <a:rPr lang="en-US"/>
              <a:t>9 PRINCIPLES OF FLORIDA-FRIENDLY LANDSCAPING™</a:t>
            </a:r>
          </a:p>
        </p:txBody>
      </p:sp>
      <p:sp>
        <p:nvSpPr>
          <p:cNvPr id="6" name="Slide Number Placeholder 5">
            <a:extLst>
              <a:ext uri="{FF2B5EF4-FFF2-40B4-BE49-F238E27FC236}">
                <a16:creationId xmlns:a16="http://schemas.microsoft.com/office/drawing/2014/main" id="{A4BBF308-C3AC-92A2-F532-FF8180F43036}"/>
              </a:ext>
            </a:extLst>
          </p:cNvPr>
          <p:cNvSpPr>
            <a:spLocks noGrp="1"/>
          </p:cNvSpPr>
          <p:nvPr>
            <p:ph type="sldNum" sz="quarter" idx="12"/>
          </p:nvPr>
        </p:nvSpPr>
        <p:spPr/>
        <p:txBody>
          <a:bodyPr/>
          <a:lstStyle>
            <a:lvl1pPr>
              <a:defRPr>
                <a:solidFill>
                  <a:schemeClr val="bg1">
                    <a:alpha val="78000"/>
                  </a:schemeClr>
                </a:solidFill>
              </a:defRPr>
            </a:lvl1pPr>
          </a:lstStyle>
          <a:p>
            <a:fld id="{8058A7CE-F400-7B46-9E16-10D36E8C32FD}" type="slidenum">
              <a:rPr lang="en-US" smtClean="0"/>
              <a:pPr/>
              <a:t>‹#›</a:t>
            </a:fld>
            <a:endParaRPr lang="en-US"/>
          </a:p>
        </p:txBody>
      </p:sp>
    </p:spTree>
    <p:extLst>
      <p:ext uri="{BB962C8B-B14F-4D97-AF65-F5344CB8AC3E}">
        <p14:creationId xmlns:p14="http://schemas.microsoft.com/office/powerpoint/2010/main" val="287190430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_Comparison">
    <p:bg>
      <p:bgPr>
        <a:solidFill>
          <a:schemeClr val="tx2"/>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B294162-C98D-D8F6-47BD-4CE34B63F89E}"/>
              </a:ext>
            </a:extLst>
          </p:cNvPr>
          <p:cNvSpPr>
            <a:spLocks noGrp="1"/>
          </p:cNvSpPr>
          <p:nvPr>
            <p:ph type="title" hasCustomPrompt="1"/>
          </p:nvPr>
        </p:nvSpPr>
        <p:spPr>
          <a:xfrm>
            <a:off x="822960" y="1097280"/>
            <a:ext cx="10515600" cy="1645920"/>
          </a:xfrm>
          <a:prstGeom prst="rect">
            <a:avLst/>
          </a:prstGeom>
        </p:spPr>
        <p:txBody>
          <a:bodyPr anchor="b">
            <a:normAutofit/>
          </a:bodyPr>
          <a:lstStyle>
            <a:lvl1pPr>
              <a:defRPr sz="4800" b="1">
                <a:solidFill>
                  <a:schemeClr val="bg1"/>
                </a:solidFill>
                <a:latin typeface="Univers Condensed" panose="020B0506020202050204" pitchFamily="34" charset="0"/>
              </a:defRPr>
            </a:lvl1pPr>
          </a:lstStyle>
          <a:p>
            <a:r>
              <a:rPr lang="en-US"/>
              <a:t>click to edit master title style</a:t>
            </a:r>
          </a:p>
        </p:txBody>
      </p:sp>
      <p:sp>
        <p:nvSpPr>
          <p:cNvPr id="4" name="Picture Placeholder 3">
            <a:extLst>
              <a:ext uri="{FF2B5EF4-FFF2-40B4-BE49-F238E27FC236}">
                <a16:creationId xmlns:a16="http://schemas.microsoft.com/office/drawing/2014/main" id="{A1BAF3EC-96ED-627A-D8DF-71B5521F8C59}"/>
              </a:ext>
            </a:extLst>
          </p:cNvPr>
          <p:cNvSpPr>
            <a:spLocks noGrp="1"/>
          </p:cNvSpPr>
          <p:nvPr>
            <p:ph type="pic" sz="quarter" idx="12"/>
          </p:nvPr>
        </p:nvSpPr>
        <p:spPr>
          <a:xfrm>
            <a:off x="0" y="-23150"/>
            <a:ext cx="12192000" cy="667512"/>
          </a:xfrm>
          <a:solidFill>
            <a:schemeClr val="bg2"/>
          </a:solidFill>
        </p:spPr>
        <p:txBody>
          <a:bodyPr/>
          <a:lstStyle>
            <a:lvl1pPr marL="0" indent="0" algn="l">
              <a:buNone/>
              <a:defRPr sz="2000">
                <a:solidFill>
                  <a:schemeClr val="bg1"/>
                </a:solidFill>
              </a:defRPr>
            </a:lvl1pPr>
          </a:lstStyle>
          <a:p>
            <a:endParaRPr lang="en-US"/>
          </a:p>
        </p:txBody>
      </p:sp>
      <p:sp>
        <p:nvSpPr>
          <p:cNvPr id="19" name="Content Placeholder 2">
            <a:extLst>
              <a:ext uri="{FF2B5EF4-FFF2-40B4-BE49-F238E27FC236}">
                <a16:creationId xmlns:a16="http://schemas.microsoft.com/office/drawing/2014/main" id="{EDED7F42-DE45-0982-D0EE-36467303760D}"/>
              </a:ext>
            </a:extLst>
          </p:cNvPr>
          <p:cNvSpPr>
            <a:spLocks noGrp="1"/>
          </p:cNvSpPr>
          <p:nvPr>
            <p:ph idx="1"/>
          </p:nvPr>
        </p:nvSpPr>
        <p:spPr>
          <a:xfrm>
            <a:off x="822960" y="3529584"/>
            <a:ext cx="4937760" cy="2103120"/>
          </a:xfrm>
        </p:spPr>
        <p:txBody>
          <a:bodyPr/>
          <a:lstStyle>
            <a:lvl1pPr marL="0" indent="0">
              <a:buNone/>
              <a:defRPr sz="2800">
                <a:solidFill>
                  <a:schemeClr val="bg1"/>
                </a:solidFill>
              </a:defRPr>
            </a:lvl1pPr>
            <a:lvl2pPr>
              <a:defRPr sz="2400">
                <a:solidFill>
                  <a:schemeClr val="bg1"/>
                </a:solidFill>
              </a:defRPr>
            </a:lvl2pPr>
            <a:lvl3pPr marL="804863" indent="-231775">
              <a:defRPr sz="18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5">
            <a:extLst>
              <a:ext uri="{FF2B5EF4-FFF2-40B4-BE49-F238E27FC236}">
                <a16:creationId xmlns:a16="http://schemas.microsoft.com/office/drawing/2014/main" id="{6B366AA0-2DAB-8B01-E9CA-4EFD01184AB1}"/>
              </a:ext>
            </a:extLst>
          </p:cNvPr>
          <p:cNvSpPr>
            <a:spLocks noGrp="1"/>
          </p:cNvSpPr>
          <p:nvPr>
            <p:ph sz="quarter" idx="14"/>
          </p:nvPr>
        </p:nvSpPr>
        <p:spPr>
          <a:xfrm>
            <a:off x="6400800" y="3529584"/>
            <a:ext cx="4937760" cy="2103120"/>
          </a:xfrm>
        </p:spPr>
        <p:txBody>
          <a:bodyPr/>
          <a:lstStyle>
            <a:lvl1pPr marL="0" indent="0">
              <a:lnSpc>
                <a:spcPct val="90000"/>
              </a:lnSpc>
              <a:spcBef>
                <a:spcPts val="1000"/>
              </a:spcBef>
              <a:spcAft>
                <a:spcPts val="0"/>
              </a:spcAft>
              <a:buFont typeface="Arial" panose="020B0604020202020204" pitchFamily="34" charset="0"/>
              <a:buNone/>
              <a:defRPr sz="2800">
                <a:solidFill>
                  <a:schemeClr val="bg1"/>
                </a:solidFill>
              </a:defRPr>
            </a:lvl1pPr>
            <a:lvl2pPr>
              <a:defRPr sz="2400">
                <a:solidFill>
                  <a:schemeClr val="bg1"/>
                </a:solidFill>
              </a:defRPr>
            </a:lvl2pPr>
            <a:lvl3pPr marL="804863" indent="-231775">
              <a:defRPr sz="20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EC3AD13A-778C-0B94-E890-F60B86ABB584}"/>
              </a:ext>
            </a:extLst>
          </p:cNvPr>
          <p:cNvSpPr>
            <a:spLocks noGrp="1"/>
          </p:cNvSpPr>
          <p:nvPr>
            <p:ph type="ftr" sz="quarter" idx="29"/>
          </p:nvPr>
        </p:nvSpPr>
        <p:spPr>
          <a:xfrm>
            <a:off x="173736" y="6254496"/>
            <a:ext cx="4114800" cy="365125"/>
          </a:xfrm>
          <a:prstGeom prst="rect">
            <a:avLst/>
          </a:prstGeom>
        </p:spPr>
        <p:txBody>
          <a:bodyPr/>
          <a:lstStyle>
            <a:lvl1pPr>
              <a:defRPr>
                <a:solidFill>
                  <a:schemeClr val="bg1"/>
                </a:solidFill>
              </a:defRPr>
            </a:lvl1pPr>
          </a:lstStyle>
          <a:p>
            <a:r>
              <a:rPr lang="en-US"/>
              <a:t>9 PRINCIPLES OF FLORIDA-FRIENDLY LANDSCAPING™</a:t>
            </a:r>
          </a:p>
        </p:txBody>
      </p:sp>
      <p:sp>
        <p:nvSpPr>
          <p:cNvPr id="3" name="Slide Number Placeholder 2">
            <a:extLst>
              <a:ext uri="{FF2B5EF4-FFF2-40B4-BE49-F238E27FC236}">
                <a16:creationId xmlns:a16="http://schemas.microsoft.com/office/drawing/2014/main" id="{2434822A-F2F6-6134-01C8-6CB9A884CDD6}"/>
              </a:ext>
            </a:extLst>
          </p:cNvPr>
          <p:cNvSpPr>
            <a:spLocks noGrp="1"/>
          </p:cNvSpPr>
          <p:nvPr>
            <p:ph type="sldNum" sz="quarter" idx="30"/>
          </p:nvPr>
        </p:nvSpPr>
        <p:spPr/>
        <p:txBody>
          <a:bodyPr/>
          <a:lstStyle>
            <a:lvl1pPr>
              <a:defRPr>
                <a:solidFill>
                  <a:schemeClr val="bg1"/>
                </a:solidFill>
              </a:defRPr>
            </a:lvl1pPr>
          </a:lstStyle>
          <a:p>
            <a:fld id="{8058A7CE-F400-7B46-9E16-10D36E8C32FD}" type="slidenum">
              <a:rPr lang="en-US" smtClean="0"/>
              <a:pPr/>
              <a:t>‹#›</a:t>
            </a:fld>
            <a:endParaRPr lang="en-US"/>
          </a:p>
        </p:txBody>
      </p:sp>
    </p:spTree>
    <p:extLst>
      <p:ext uri="{BB962C8B-B14F-4D97-AF65-F5344CB8AC3E}">
        <p14:creationId xmlns:p14="http://schemas.microsoft.com/office/powerpoint/2010/main" val="309784870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mparison 2">
    <p:bg>
      <p:bgPr>
        <a:solidFill>
          <a:schemeClr val="bg2"/>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B294162-C98D-D8F6-47BD-4CE34B63F89E}"/>
              </a:ext>
            </a:extLst>
          </p:cNvPr>
          <p:cNvSpPr>
            <a:spLocks noGrp="1"/>
          </p:cNvSpPr>
          <p:nvPr>
            <p:ph type="title" hasCustomPrompt="1"/>
          </p:nvPr>
        </p:nvSpPr>
        <p:spPr>
          <a:xfrm>
            <a:off x="822960" y="1097280"/>
            <a:ext cx="10424160" cy="1645920"/>
          </a:xfrm>
          <a:prstGeom prst="rect">
            <a:avLst/>
          </a:prstGeom>
        </p:spPr>
        <p:txBody>
          <a:bodyPr anchor="b">
            <a:normAutofit/>
          </a:bodyPr>
          <a:lstStyle>
            <a:lvl1pPr>
              <a:defRPr sz="4800" b="1">
                <a:solidFill>
                  <a:schemeClr val="tx1"/>
                </a:solidFill>
                <a:latin typeface="Univers Condensed" panose="020B0506020202050204" pitchFamily="34" charset="0"/>
              </a:defRPr>
            </a:lvl1pPr>
          </a:lstStyle>
          <a:p>
            <a:r>
              <a:rPr lang="en-US"/>
              <a:t>click to edit master title style</a:t>
            </a:r>
          </a:p>
        </p:txBody>
      </p:sp>
      <p:sp>
        <p:nvSpPr>
          <p:cNvPr id="4" name="Picture Placeholder 3">
            <a:extLst>
              <a:ext uri="{FF2B5EF4-FFF2-40B4-BE49-F238E27FC236}">
                <a16:creationId xmlns:a16="http://schemas.microsoft.com/office/drawing/2014/main" id="{A1BAF3EC-96ED-627A-D8DF-71B5521F8C59}"/>
              </a:ext>
            </a:extLst>
          </p:cNvPr>
          <p:cNvSpPr>
            <a:spLocks noGrp="1"/>
          </p:cNvSpPr>
          <p:nvPr>
            <p:ph type="pic" sz="quarter" idx="12"/>
          </p:nvPr>
        </p:nvSpPr>
        <p:spPr>
          <a:xfrm>
            <a:off x="0" y="0"/>
            <a:ext cx="12192000" cy="658368"/>
          </a:xfrm>
          <a:solidFill>
            <a:schemeClr val="tx2"/>
          </a:solidFill>
        </p:spPr>
        <p:txBody>
          <a:bodyPr/>
          <a:lstStyle>
            <a:lvl1pPr marL="0" indent="0" algn="l">
              <a:buNone/>
              <a:defRPr sz="1800"/>
            </a:lvl1pPr>
          </a:lstStyle>
          <a:p>
            <a:endParaRPr lang="en-US"/>
          </a:p>
        </p:txBody>
      </p:sp>
      <p:sp>
        <p:nvSpPr>
          <p:cNvPr id="8" name="Content Placeholder 2">
            <a:extLst>
              <a:ext uri="{FF2B5EF4-FFF2-40B4-BE49-F238E27FC236}">
                <a16:creationId xmlns:a16="http://schemas.microsoft.com/office/drawing/2014/main" id="{9ADC6F7A-27D8-EC45-FC60-C8858243DDB0}"/>
              </a:ext>
            </a:extLst>
          </p:cNvPr>
          <p:cNvSpPr>
            <a:spLocks noGrp="1"/>
          </p:cNvSpPr>
          <p:nvPr>
            <p:ph idx="1"/>
          </p:nvPr>
        </p:nvSpPr>
        <p:spPr>
          <a:xfrm>
            <a:off x="822960" y="3529584"/>
            <a:ext cx="3200400" cy="2286000"/>
          </a:xfrm>
        </p:spPr>
        <p:txBody>
          <a:bodyPr/>
          <a:lstStyle>
            <a:lvl1pPr marL="285750" indent="-285750">
              <a:buFont typeface="Arial" panose="020B0604020202020204" pitchFamily="34" charset="0"/>
              <a:buChar char="•"/>
              <a:defRPr sz="2400">
                <a:solidFill>
                  <a:schemeClr val="tx1"/>
                </a:solidFill>
              </a:defRPr>
            </a:lvl1pPr>
            <a:lvl2pPr>
              <a:defRPr sz="20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5">
            <a:extLst>
              <a:ext uri="{FF2B5EF4-FFF2-40B4-BE49-F238E27FC236}">
                <a16:creationId xmlns:a16="http://schemas.microsoft.com/office/drawing/2014/main" id="{2EA7E2BE-086F-5B51-B0E9-BDC91DF14B7B}"/>
              </a:ext>
            </a:extLst>
          </p:cNvPr>
          <p:cNvSpPr>
            <a:spLocks noGrp="1"/>
          </p:cNvSpPr>
          <p:nvPr>
            <p:ph sz="quarter" idx="15"/>
          </p:nvPr>
        </p:nvSpPr>
        <p:spPr>
          <a:xfrm>
            <a:off x="4261104" y="3529584"/>
            <a:ext cx="6986016" cy="2231136"/>
          </a:xfrm>
        </p:spPr>
        <p:txBody>
          <a:bodyPr/>
          <a:lstStyle>
            <a:lvl1pPr marL="0" indent="0">
              <a:lnSpc>
                <a:spcPct val="90000"/>
              </a:lnSpc>
              <a:spcBef>
                <a:spcPts val="1000"/>
              </a:spcBef>
              <a:spcAft>
                <a:spcPts val="0"/>
              </a:spcAft>
              <a:buFont typeface="Arial" panose="020B0604020202020204" pitchFamily="34" charset="0"/>
              <a:buNone/>
              <a:defRPr sz="2800">
                <a:solidFill>
                  <a:schemeClr val="tx1"/>
                </a:solidFill>
              </a:defRPr>
            </a:lvl1pPr>
            <a:lvl2pPr>
              <a:defRPr sz="24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5C83E49A-BDF1-7E34-30FE-A4A45160F7AB}"/>
              </a:ext>
            </a:extLst>
          </p:cNvPr>
          <p:cNvSpPr>
            <a:spLocks noGrp="1"/>
          </p:cNvSpPr>
          <p:nvPr>
            <p:ph type="ftr" sz="quarter" idx="13"/>
          </p:nvPr>
        </p:nvSpPr>
        <p:spPr>
          <a:xfrm>
            <a:off x="173736" y="6254496"/>
            <a:ext cx="4114800" cy="365125"/>
          </a:xfrm>
          <a:prstGeom prst="rect">
            <a:avLst/>
          </a:prstGeom>
        </p:spPr>
        <p:txBody>
          <a:bodyPr/>
          <a:lstStyle>
            <a:lvl1pPr>
              <a:defRPr>
                <a:solidFill>
                  <a:schemeClr val="tx1">
                    <a:alpha val="78000"/>
                  </a:schemeClr>
                </a:solidFill>
              </a:defRPr>
            </a:lvl1pPr>
          </a:lstStyle>
          <a:p>
            <a:r>
              <a:rPr lang="en-US"/>
              <a:t>9 PRINCIPLES OF FLORIDA-FRIENDLY LANDSCAPING™</a:t>
            </a:r>
          </a:p>
        </p:txBody>
      </p:sp>
      <p:sp>
        <p:nvSpPr>
          <p:cNvPr id="6" name="Slide Number Placeholder 5">
            <a:extLst>
              <a:ext uri="{FF2B5EF4-FFF2-40B4-BE49-F238E27FC236}">
                <a16:creationId xmlns:a16="http://schemas.microsoft.com/office/drawing/2014/main" id="{CE10355B-1B69-AD49-6AB0-3D194609B2F5}"/>
              </a:ext>
            </a:extLst>
          </p:cNvPr>
          <p:cNvSpPr>
            <a:spLocks noGrp="1"/>
          </p:cNvSpPr>
          <p:nvPr>
            <p:ph type="sldNum" sz="quarter" idx="14"/>
          </p:nvPr>
        </p:nvSpPr>
        <p:spPr/>
        <p:txBody>
          <a:bodyPr/>
          <a:lstStyle>
            <a:lvl1pPr>
              <a:defRPr>
                <a:solidFill>
                  <a:schemeClr val="bg1">
                    <a:alpha val="78000"/>
                  </a:schemeClr>
                </a:solidFill>
              </a:defRPr>
            </a:lvl1pPr>
          </a:lstStyle>
          <a:p>
            <a:fld id="{8058A7CE-F400-7B46-9E16-10D36E8C32FD}" type="slidenum">
              <a:rPr lang="en-US" smtClean="0"/>
              <a:pPr/>
              <a:t>‹#›</a:t>
            </a:fld>
            <a:endParaRPr lang="en-US"/>
          </a:p>
        </p:txBody>
      </p:sp>
    </p:spTree>
    <p:extLst>
      <p:ext uri="{BB962C8B-B14F-4D97-AF65-F5344CB8AC3E}">
        <p14:creationId xmlns:p14="http://schemas.microsoft.com/office/powerpoint/2010/main" val="366550392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tx2"/>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B294162-C98D-D8F6-47BD-4CE34B63F89E}"/>
              </a:ext>
            </a:extLst>
          </p:cNvPr>
          <p:cNvSpPr>
            <a:spLocks noGrp="1"/>
          </p:cNvSpPr>
          <p:nvPr>
            <p:ph type="title" hasCustomPrompt="1"/>
          </p:nvPr>
        </p:nvSpPr>
        <p:spPr>
          <a:xfrm>
            <a:off x="822960" y="1097280"/>
            <a:ext cx="10424160" cy="1645920"/>
          </a:xfrm>
          <a:prstGeom prst="rect">
            <a:avLst/>
          </a:prstGeom>
        </p:spPr>
        <p:txBody>
          <a:bodyPr anchor="b">
            <a:normAutofit/>
          </a:bodyPr>
          <a:lstStyle>
            <a:lvl1pPr>
              <a:defRPr sz="4800" b="1">
                <a:solidFill>
                  <a:schemeClr val="bg1"/>
                </a:solidFill>
                <a:latin typeface="Univers Condensed" panose="020B0506020202050204" pitchFamily="34" charset="0"/>
              </a:defRPr>
            </a:lvl1pPr>
          </a:lstStyle>
          <a:p>
            <a:r>
              <a:rPr lang="en-US"/>
              <a:t>click to edit master title style</a:t>
            </a:r>
          </a:p>
        </p:txBody>
      </p:sp>
      <p:sp>
        <p:nvSpPr>
          <p:cNvPr id="4" name="Picture Placeholder 3">
            <a:extLst>
              <a:ext uri="{FF2B5EF4-FFF2-40B4-BE49-F238E27FC236}">
                <a16:creationId xmlns:a16="http://schemas.microsoft.com/office/drawing/2014/main" id="{A1BAF3EC-96ED-627A-D8DF-71B5521F8C59}"/>
              </a:ext>
            </a:extLst>
          </p:cNvPr>
          <p:cNvSpPr>
            <a:spLocks noGrp="1"/>
          </p:cNvSpPr>
          <p:nvPr>
            <p:ph type="pic" sz="quarter" idx="12"/>
          </p:nvPr>
        </p:nvSpPr>
        <p:spPr>
          <a:xfrm>
            <a:off x="0" y="0"/>
            <a:ext cx="12192000" cy="658368"/>
          </a:xfrm>
          <a:solidFill>
            <a:schemeClr val="accent1">
              <a:lumMod val="75000"/>
            </a:schemeClr>
          </a:solidFill>
        </p:spPr>
        <p:txBody>
          <a:bodyPr/>
          <a:lstStyle>
            <a:lvl1pPr marL="0" indent="0" algn="ctr">
              <a:buNone/>
              <a:defRPr/>
            </a:lvl1pPr>
          </a:lstStyle>
          <a:p>
            <a:endParaRPr lang="en-US"/>
          </a:p>
        </p:txBody>
      </p:sp>
      <p:sp>
        <p:nvSpPr>
          <p:cNvPr id="3" name="Content Placeholder 2">
            <a:extLst>
              <a:ext uri="{FF2B5EF4-FFF2-40B4-BE49-F238E27FC236}">
                <a16:creationId xmlns:a16="http://schemas.microsoft.com/office/drawing/2014/main" id="{B1119AD1-1029-1DE8-E36D-41EF92EDBFC2}"/>
              </a:ext>
            </a:extLst>
          </p:cNvPr>
          <p:cNvSpPr>
            <a:spLocks noGrp="1"/>
          </p:cNvSpPr>
          <p:nvPr>
            <p:ph idx="1"/>
          </p:nvPr>
        </p:nvSpPr>
        <p:spPr>
          <a:xfrm>
            <a:off x="914400" y="3529584"/>
            <a:ext cx="10360152" cy="2231136"/>
          </a:xfrm>
        </p:spPr>
        <p:txBody>
          <a:bodyPr/>
          <a:lstStyle>
            <a:lvl1pPr>
              <a:defRPr sz="3200">
                <a:solidFill>
                  <a:schemeClr val="bg1"/>
                </a:solidFill>
              </a:defRPr>
            </a:lvl1pPr>
            <a:lvl2pPr>
              <a:defRPr sz="2800">
                <a:solidFill>
                  <a:schemeClr val="bg1"/>
                </a:solidFill>
              </a:defRPr>
            </a:lvl2pPr>
            <a:lvl3pPr marL="804863" indent="-231775">
              <a:defRPr sz="2400">
                <a:solidFill>
                  <a:schemeClr val="bg1"/>
                </a:solidFill>
              </a:defRPr>
            </a:lvl3pPr>
            <a:lvl4pPr>
              <a:defRPr sz="1100">
                <a:solidFill>
                  <a:schemeClr val="bg1"/>
                </a:solidFill>
              </a:defRPr>
            </a:lvl4pPr>
            <a:lvl5pPr>
              <a:defRPr sz="11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5C83E49A-BDF1-7E34-30FE-A4A45160F7AB}"/>
              </a:ext>
            </a:extLst>
          </p:cNvPr>
          <p:cNvSpPr>
            <a:spLocks noGrp="1"/>
          </p:cNvSpPr>
          <p:nvPr>
            <p:ph type="ftr" sz="quarter" idx="13"/>
          </p:nvPr>
        </p:nvSpPr>
        <p:spPr>
          <a:xfrm>
            <a:off x="173736" y="6254496"/>
            <a:ext cx="4114800" cy="365125"/>
          </a:xfrm>
          <a:prstGeom prst="rect">
            <a:avLst/>
          </a:prstGeom>
        </p:spPr>
        <p:txBody>
          <a:bodyPr/>
          <a:lstStyle>
            <a:lvl1pPr>
              <a:defRPr>
                <a:solidFill>
                  <a:schemeClr val="bg1">
                    <a:alpha val="78000"/>
                  </a:schemeClr>
                </a:solidFill>
              </a:defRPr>
            </a:lvl1pPr>
          </a:lstStyle>
          <a:p>
            <a:r>
              <a:rPr lang="en-US"/>
              <a:t>9 PRINCIPLES OF FLORIDA-FRIENDLY LANDSCAPING™</a:t>
            </a:r>
          </a:p>
        </p:txBody>
      </p:sp>
      <p:sp>
        <p:nvSpPr>
          <p:cNvPr id="6" name="Slide Number Placeholder 5">
            <a:extLst>
              <a:ext uri="{FF2B5EF4-FFF2-40B4-BE49-F238E27FC236}">
                <a16:creationId xmlns:a16="http://schemas.microsoft.com/office/drawing/2014/main" id="{CE10355B-1B69-AD49-6AB0-3D194609B2F5}"/>
              </a:ext>
            </a:extLst>
          </p:cNvPr>
          <p:cNvSpPr>
            <a:spLocks noGrp="1"/>
          </p:cNvSpPr>
          <p:nvPr>
            <p:ph type="sldNum" sz="quarter" idx="14"/>
          </p:nvPr>
        </p:nvSpPr>
        <p:spPr/>
        <p:txBody>
          <a:bodyPr/>
          <a:lstStyle>
            <a:lvl1pPr>
              <a:defRPr>
                <a:solidFill>
                  <a:schemeClr val="bg1">
                    <a:alpha val="78000"/>
                  </a:schemeClr>
                </a:solidFill>
              </a:defRPr>
            </a:lvl1pPr>
          </a:lstStyle>
          <a:p>
            <a:fld id="{8058A7CE-F400-7B46-9E16-10D36E8C32FD}" type="slidenum">
              <a:rPr lang="en-US" smtClean="0"/>
              <a:pPr/>
              <a:t>‹#›</a:t>
            </a:fld>
            <a:endParaRPr lang="en-US"/>
          </a:p>
        </p:txBody>
      </p:sp>
    </p:spTree>
    <p:extLst>
      <p:ext uri="{BB962C8B-B14F-4D97-AF65-F5344CB8AC3E}">
        <p14:creationId xmlns:p14="http://schemas.microsoft.com/office/powerpoint/2010/main" val="235867912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ubtitle">
    <p:bg>
      <p:bgPr>
        <a:solidFill>
          <a:schemeClr val="bg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74567E9-2483-C330-76B4-52F75C9504A9}"/>
              </a:ext>
            </a:extLst>
          </p:cNvPr>
          <p:cNvSpPr>
            <a:spLocks noGrp="1"/>
          </p:cNvSpPr>
          <p:nvPr>
            <p:ph type="title" hasCustomPrompt="1"/>
          </p:nvPr>
        </p:nvSpPr>
        <p:spPr>
          <a:xfrm>
            <a:off x="4370832" y="822960"/>
            <a:ext cx="7040880" cy="5212080"/>
          </a:xfrm>
          <a:prstGeom prst="rect">
            <a:avLst/>
          </a:prstGeom>
        </p:spPr>
        <p:txBody>
          <a:bodyPr anchor="ctr">
            <a:normAutofit/>
          </a:bodyPr>
          <a:lstStyle>
            <a:lvl1pPr>
              <a:defRPr sz="6000" b="1" cap="all" baseline="0">
                <a:solidFill>
                  <a:schemeClr val="tx2"/>
                </a:solidFill>
                <a:latin typeface="Univers Condensed" panose="020B0506020202050204" pitchFamily="34" charset="0"/>
              </a:defRPr>
            </a:lvl1pPr>
          </a:lstStyle>
          <a:p>
            <a:r>
              <a:rPr lang="en-US"/>
              <a:t>click to edit master title style</a:t>
            </a:r>
          </a:p>
        </p:txBody>
      </p:sp>
      <p:sp>
        <p:nvSpPr>
          <p:cNvPr id="9" name="Picture Placeholder 8">
            <a:extLst>
              <a:ext uri="{FF2B5EF4-FFF2-40B4-BE49-F238E27FC236}">
                <a16:creationId xmlns:a16="http://schemas.microsoft.com/office/drawing/2014/main" id="{37A5DB37-3750-510E-8CAA-D76AFD5CC5D8}"/>
              </a:ext>
            </a:extLst>
          </p:cNvPr>
          <p:cNvSpPr>
            <a:spLocks noGrp="1"/>
          </p:cNvSpPr>
          <p:nvPr>
            <p:ph type="pic" sz="quarter" idx="10"/>
          </p:nvPr>
        </p:nvSpPr>
        <p:spPr>
          <a:xfrm>
            <a:off x="0" y="0"/>
            <a:ext cx="4133088" cy="6858000"/>
          </a:xfrm>
          <a:noFill/>
        </p:spPr>
        <p:txBody>
          <a:bodyPr anchor="ctr"/>
          <a:lstStyle>
            <a:lvl1pPr marL="0" indent="0" algn="ctr">
              <a:buNone/>
              <a:defRPr/>
            </a:lvl1pPr>
          </a:lstStyle>
          <a:p>
            <a:endParaRPr lang="en-US"/>
          </a:p>
        </p:txBody>
      </p:sp>
    </p:spTree>
    <p:extLst>
      <p:ext uri="{BB962C8B-B14F-4D97-AF65-F5344CB8AC3E}">
        <p14:creationId xmlns:p14="http://schemas.microsoft.com/office/powerpoint/2010/main" val="317381185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wo Content 2">
    <p:bg>
      <p:bgPr>
        <a:solidFill>
          <a:schemeClr val="bg2"/>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B294162-C98D-D8F6-47BD-4CE34B63F89E}"/>
              </a:ext>
            </a:extLst>
          </p:cNvPr>
          <p:cNvSpPr>
            <a:spLocks noGrp="1"/>
          </p:cNvSpPr>
          <p:nvPr>
            <p:ph type="title" hasCustomPrompt="1"/>
          </p:nvPr>
        </p:nvSpPr>
        <p:spPr>
          <a:xfrm>
            <a:off x="822960" y="1097280"/>
            <a:ext cx="10515600" cy="1645920"/>
          </a:xfrm>
          <a:prstGeom prst="rect">
            <a:avLst/>
          </a:prstGeom>
        </p:spPr>
        <p:txBody>
          <a:bodyPr anchor="b">
            <a:normAutofit/>
          </a:bodyPr>
          <a:lstStyle>
            <a:lvl1pPr>
              <a:defRPr sz="4800" b="1">
                <a:solidFill>
                  <a:schemeClr val="tx1"/>
                </a:solidFill>
                <a:latin typeface="Univers Condensed" panose="020B0506020202050204" pitchFamily="34" charset="0"/>
              </a:defRPr>
            </a:lvl1pPr>
          </a:lstStyle>
          <a:p>
            <a:r>
              <a:rPr lang="en-US"/>
              <a:t>click to edit master title style</a:t>
            </a:r>
          </a:p>
        </p:txBody>
      </p:sp>
      <p:sp>
        <p:nvSpPr>
          <p:cNvPr id="4" name="Picture Placeholder 3">
            <a:extLst>
              <a:ext uri="{FF2B5EF4-FFF2-40B4-BE49-F238E27FC236}">
                <a16:creationId xmlns:a16="http://schemas.microsoft.com/office/drawing/2014/main" id="{A1BAF3EC-96ED-627A-D8DF-71B5521F8C59}"/>
              </a:ext>
            </a:extLst>
          </p:cNvPr>
          <p:cNvSpPr>
            <a:spLocks noGrp="1"/>
          </p:cNvSpPr>
          <p:nvPr>
            <p:ph type="pic" sz="quarter" idx="12"/>
          </p:nvPr>
        </p:nvSpPr>
        <p:spPr>
          <a:xfrm>
            <a:off x="0" y="-23150"/>
            <a:ext cx="12192000" cy="850392"/>
          </a:xfrm>
          <a:solidFill>
            <a:schemeClr val="accent1">
              <a:lumMod val="75000"/>
            </a:schemeClr>
          </a:solidFill>
        </p:spPr>
        <p:txBody>
          <a:bodyPr/>
          <a:lstStyle>
            <a:lvl1pPr marL="0" indent="0" algn="l">
              <a:buNone/>
              <a:defRPr sz="2000">
                <a:solidFill>
                  <a:schemeClr val="bg1"/>
                </a:solidFill>
              </a:defRPr>
            </a:lvl1pPr>
          </a:lstStyle>
          <a:p>
            <a:endParaRPr lang="en-US"/>
          </a:p>
        </p:txBody>
      </p:sp>
      <p:sp>
        <p:nvSpPr>
          <p:cNvPr id="19" name="Content Placeholder 2">
            <a:extLst>
              <a:ext uri="{FF2B5EF4-FFF2-40B4-BE49-F238E27FC236}">
                <a16:creationId xmlns:a16="http://schemas.microsoft.com/office/drawing/2014/main" id="{EDED7F42-DE45-0982-D0EE-36467303760D}"/>
              </a:ext>
            </a:extLst>
          </p:cNvPr>
          <p:cNvSpPr>
            <a:spLocks noGrp="1"/>
          </p:cNvSpPr>
          <p:nvPr>
            <p:ph idx="1"/>
          </p:nvPr>
        </p:nvSpPr>
        <p:spPr>
          <a:xfrm>
            <a:off x="822960" y="3529584"/>
            <a:ext cx="7114032" cy="2103120"/>
          </a:xfrm>
        </p:spPr>
        <p:txBody>
          <a:bodyPr/>
          <a:lstStyle>
            <a:lvl1pPr marL="457200" indent="-457200">
              <a:buFont typeface="Arial" panose="020B0604020202020204" pitchFamily="34" charset="0"/>
              <a:buChar char="•"/>
              <a:defRPr sz="2800">
                <a:solidFill>
                  <a:schemeClr val="tx1"/>
                </a:solidFill>
              </a:defRPr>
            </a:lvl1pPr>
            <a:lvl2pPr>
              <a:defRPr sz="2400">
                <a:solidFill>
                  <a:schemeClr val="tx1"/>
                </a:solidFill>
              </a:defRPr>
            </a:lvl2pPr>
            <a:lvl3pPr marL="804863" indent="-231775">
              <a:defRPr sz="20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5">
            <a:extLst>
              <a:ext uri="{FF2B5EF4-FFF2-40B4-BE49-F238E27FC236}">
                <a16:creationId xmlns:a16="http://schemas.microsoft.com/office/drawing/2014/main" id="{6B366AA0-2DAB-8B01-E9CA-4EFD01184AB1}"/>
              </a:ext>
            </a:extLst>
          </p:cNvPr>
          <p:cNvSpPr>
            <a:spLocks noGrp="1"/>
          </p:cNvSpPr>
          <p:nvPr>
            <p:ph sz="quarter" idx="14"/>
          </p:nvPr>
        </p:nvSpPr>
        <p:spPr>
          <a:xfrm>
            <a:off x="8321040" y="3529584"/>
            <a:ext cx="3017520" cy="2103120"/>
          </a:xfrm>
        </p:spPr>
        <p:txBody>
          <a:bodyPr/>
          <a:lstStyle>
            <a:lvl1pPr marL="0" indent="0" algn="ctr">
              <a:lnSpc>
                <a:spcPct val="90000"/>
              </a:lnSpc>
              <a:spcBef>
                <a:spcPts val="1000"/>
              </a:spcBef>
              <a:spcAft>
                <a:spcPts val="0"/>
              </a:spcAft>
              <a:buFont typeface="Arial" panose="020B0604020202020204" pitchFamily="34" charset="0"/>
              <a:buNone/>
              <a:defRPr sz="2400">
                <a:solidFill>
                  <a:schemeClr val="tx1"/>
                </a:solidFill>
              </a:defRPr>
            </a:lvl1pPr>
            <a:lvl2pPr>
              <a:defRPr sz="18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EC3AD13A-778C-0B94-E890-F60B86ABB584}"/>
              </a:ext>
            </a:extLst>
          </p:cNvPr>
          <p:cNvSpPr>
            <a:spLocks noGrp="1"/>
          </p:cNvSpPr>
          <p:nvPr>
            <p:ph type="ftr" sz="quarter" idx="29"/>
          </p:nvPr>
        </p:nvSpPr>
        <p:spPr>
          <a:xfrm>
            <a:off x="173736" y="6254496"/>
            <a:ext cx="4114800" cy="365125"/>
          </a:xfrm>
          <a:prstGeom prst="rect">
            <a:avLst/>
          </a:prstGeom>
        </p:spPr>
        <p:txBody>
          <a:bodyPr/>
          <a:lstStyle>
            <a:lvl1pPr>
              <a:defRPr>
                <a:solidFill>
                  <a:schemeClr val="bg1"/>
                </a:solidFill>
              </a:defRPr>
            </a:lvl1pPr>
          </a:lstStyle>
          <a:p>
            <a:r>
              <a:rPr lang="en-US"/>
              <a:t>9 PRINCIPLES OF FLORIDA-FRIENDLY LANDSCAPING™</a:t>
            </a:r>
          </a:p>
        </p:txBody>
      </p:sp>
      <p:sp>
        <p:nvSpPr>
          <p:cNvPr id="3" name="Slide Number Placeholder 2">
            <a:extLst>
              <a:ext uri="{FF2B5EF4-FFF2-40B4-BE49-F238E27FC236}">
                <a16:creationId xmlns:a16="http://schemas.microsoft.com/office/drawing/2014/main" id="{2434822A-F2F6-6134-01C8-6CB9A884CDD6}"/>
              </a:ext>
            </a:extLst>
          </p:cNvPr>
          <p:cNvSpPr>
            <a:spLocks noGrp="1"/>
          </p:cNvSpPr>
          <p:nvPr>
            <p:ph type="sldNum" sz="quarter" idx="30"/>
          </p:nvPr>
        </p:nvSpPr>
        <p:spPr/>
        <p:txBody>
          <a:bodyPr/>
          <a:lstStyle>
            <a:lvl1pPr>
              <a:defRPr>
                <a:solidFill>
                  <a:schemeClr val="bg1"/>
                </a:solidFill>
              </a:defRPr>
            </a:lvl1pPr>
          </a:lstStyle>
          <a:p>
            <a:fld id="{8058A7CE-F400-7B46-9E16-10D36E8C32FD}" type="slidenum">
              <a:rPr lang="en-US" smtClean="0"/>
              <a:pPr/>
              <a:t>‹#›</a:t>
            </a:fld>
            <a:endParaRPr lang="en-US"/>
          </a:p>
        </p:txBody>
      </p:sp>
    </p:spTree>
    <p:extLst>
      <p:ext uri="{BB962C8B-B14F-4D97-AF65-F5344CB8AC3E}">
        <p14:creationId xmlns:p14="http://schemas.microsoft.com/office/powerpoint/2010/main" val="9961767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Closing">
    <p:bg>
      <p:bgPr>
        <a:solidFill>
          <a:schemeClr val="tx2"/>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B294162-C98D-D8F6-47BD-4CE34B63F89E}"/>
              </a:ext>
            </a:extLst>
          </p:cNvPr>
          <p:cNvSpPr>
            <a:spLocks noGrp="1"/>
          </p:cNvSpPr>
          <p:nvPr>
            <p:ph type="title" hasCustomPrompt="1"/>
          </p:nvPr>
        </p:nvSpPr>
        <p:spPr>
          <a:xfrm>
            <a:off x="822960" y="822960"/>
            <a:ext cx="6126480" cy="1920240"/>
          </a:xfrm>
          <a:prstGeom prst="rect">
            <a:avLst/>
          </a:prstGeom>
        </p:spPr>
        <p:txBody>
          <a:bodyPr anchor="b">
            <a:normAutofit/>
          </a:bodyPr>
          <a:lstStyle>
            <a:lvl1pPr>
              <a:defRPr sz="3200" b="1">
                <a:solidFill>
                  <a:schemeClr val="bg1"/>
                </a:solidFill>
                <a:latin typeface="Univers Condensed" panose="020B050602020205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B1119AD1-1029-1DE8-E36D-41EF92EDBFC2}"/>
              </a:ext>
            </a:extLst>
          </p:cNvPr>
          <p:cNvSpPr>
            <a:spLocks noGrp="1"/>
          </p:cNvSpPr>
          <p:nvPr>
            <p:ph idx="1"/>
          </p:nvPr>
        </p:nvSpPr>
        <p:spPr>
          <a:xfrm>
            <a:off x="7242048" y="822960"/>
            <a:ext cx="4069080" cy="1901952"/>
          </a:xfrm>
        </p:spPr>
        <p:txBody>
          <a:bodyPr/>
          <a:lstStyle>
            <a:lvl1pPr marL="0" indent="0">
              <a:lnSpc>
                <a:spcPct val="150000"/>
              </a:lnSpc>
              <a:spcBef>
                <a:spcPts val="0"/>
              </a:spcBef>
              <a:spcAft>
                <a:spcPts val="600"/>
              </a:spcAft>
              <a:buNone/>
              <a:defRPr sz="1800">
                <a:solidFill>
                  <a:schemeClr val="bg1"/>
                </a:solidFill>
              </a:defRPr>
            </a:lvl1pPr>
            <a:lvl2pPr marL="283464">
              <a:defRPr sz="1600">
                <a:solidFill>
                  <a:schemeClr val="bg1"/>
                </a:solidFill>
              </a:defRPr>
            </a:lvl2pPr>
            <a:lvl3pPr marL="566928">
              <a:defRPr sz="1400">
                <a:solidFill>
                  <a:schemeClr val="bg1"/>
                </a:solidFill>
              </a:defRPr>
            </a:lvl3pPr>
            <a:lvl4pPr marL="859536">
              <a:defRPr sz="1200">
                <a:solidFill>
                  <a:schemeClr val="bg1"/>
                </a:solidFill>
              </a:defRPr>
            </a:lvl4pPr>
            <a:lvl5pPr marL="1152144">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8">
            <a:extLst>
              <a:ext uri="{FF2B5EF4-FFF2-40B4-BE49-F238E27FC236}">
                <a16:creationId xmlns:a16="http://schemas.microsoft.com/office/drawing/2014/main" id="{CFC01E54-865D-1B08-43CC-2D0128CECDAE}"/>
              </a:ext>
            </a:extLst>
          </p:cNvPr>
          <p:cNvSpPr>
            <a:spLocks noGrp="1"/>
          </p:cNvSpPr>
          <p:nvPr>
            <p:ph type="pic" sz="quarter" idx="10"/>
          </p:nvPr>
        </p:nvSpPr>
        <p:spPr>
          <a:xfrm>
            <a:off x="0" y="3557016"/>
            <a:ext cx="12192000" cy="3300984"/>
          </a:xfrm>
          <a:solidFill>
            <a:schemeClr val="accent3"/>
          </a:solidFill>
        </p:spPr>
        <p:txBody>
          <a:bodyPr anchor="ctr"/>
          <a:lstStyle>
            <a:lvl1pPr marL="0" indent="0" algn="ctr">
              <a:buNone/>
              <a:defRPr>
                <a:solidFill>
                  <a:schemeClr val="bg1"/>
                </a:solidFill>
              </a:defRPr>
            </a:lvl1pPr>
          </a:lstStyle>
          <a:p>
            <a:endParaRPr lang="en-US"/>
          </a:p>
        </p:txBody>
      </p:sp>
      <p:sp>
        <p:nvSpPr>
          <p:cNvPr id="2" name="Footer Placeholder 1">
            <a:extLst>
              <a:ext uri="{FF2B5EF4-FFF2-40B4-BE49-F238E27FC236}">
                <a16:creationId xmlns:a16="http://schemas.microsoft.com/office/drawing/2014/main" id="{72422ED3-8684-C41B-4675-BBDC2C8E5B5B}"/>
              </a:ext>
            </a:extLst>
          </p:cNvPr>
          <p:cNvSpPr>
            <a:spLocks noGrp="1"/>
          </p:cNvSpPr>
          <p:nvPr>
            <p:ph type="ftr" sz="quarter" idx="13"/>
          </p:nvPr>
        </p:nvSpPr>
        <p:spPr>
          <a:xfrm>
            <a:off x="173736" y="6254496"/>
            <a:ext cx="4114800" cy="365125"/>
          </a:xfrm>
          <a:prstGeom prst="rect">
            <a:avLst/>
          </a:prstGeom>
        </p:spPr>
        <p:txBody>
          <a:bodyPr/>
          <a:lstStyle>
            <a:lvl1pPr>
              <a:defRPr>
                <a:solidFill>
                  <a:schemeClr val="bg1">
                    <a:alpha val="78000"/>
                  </a:schemeClr>
                </a:solidFill>
              </a:defRPr>
            </a:lvl1pPr>
          </a:lstStyle>
          <a:p>
            <a:r>
              <a:rPr lang="en-US"/>
              <a:t>9 PRINCIPLES OF FLORIDA-FRIENDLY LANDSCAPING™</a:t>
            </a:r>
          </a:p>
        </p:txBody>
      </p:sp>
      <p:sp>
        <p:nvSpPr>
          <p:cNvPr id="9" name="Slide Number Placeholder 8">
            <a:extLst>
              <a:ext uri="{FF2B5EF4-FFF2-40B4-BE49-F238E27FC236}">
                <a16:creationId xmlns:a16="http://schemas.microsoft.com/office/drawing/2014/main" id="{F9CE6B05-7A34-DD4C-91AD-29F26B6F9CF5}"/>
              </a:ext>
            </a:extLst>
          </p:cNvPr>
          <p:cNvSpPr>
            <a:spLocks noGrp="1"/>
          </p:cNvSpPr>
          <p:nvPr>
            <p:ph type="sldNum" sz="quarter" idx="14"/>
          </p:nvPr>
        </p:nvSpPr>
        <p:spPr/>
        <p:txBody>
          <a:bodyPr/>
          <a:lstStyle>
            <a:lvl1pPr>
              <a:defRPr>
                <a:solidFill>
                  <a:schemeClr val="bg1">
                    <a:alpha val="78000"/>
                  </a:schemeClr>
                </a:solidFill>
              </a:defRPr>
            </a:lvl1pPr>
          </a:lstStyle>
          <a:p>
            <a:fld id="{8058A7CE-F400-7B46-9E16-10D36E8C32FD}" type="slidenum">
              <a:rPr lang="en-US" smtClean="0"/>
              <a:pPr/>
              <a:t>‹#›</a:t>
            </a:fld>
            <a:endParaRPr lang="en-US"/>
          </a:p>
        </p:txBody>
      </p:sp>
    </p:spTree>
    <p:extLst>
      <p:ext uri="{BB962C8B-B14F-4D97-AF65-F5344CB8AC3E}">
        <p14:creationId xmlns:p14="http://schemas.microsoft.com/office/powerpoint/2010/main" val="134790236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_Agenda">
    <p:bg>
      <p:bgPr>
        <a:solidFill>
          <a:schemeClr val="bg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74567E9-2483-C330-76B4-52F75C9504A9}"/>
              </a:ext>
            </a:extLst>
          </p:cNvPr>
          <p:cNvSpPr>
            <a:spLocks noGrp="1"/>
          </p:cNvSpPr>
          <p:nvPr>
            <p:ph type="title" hasCustomPrompt="1"/>
          </p:nvPr>
        </p:nvSpPr>
        <p:spPr>
          <a:xfrm>
            <a:off x="822960" y="822960"/>
            <a:ext cx="4389120" cy="1920240"/>
          </a:xfrm>
          <a:prstGeom prst="rect">
            <a:avLst/>
          </a:prstGeom>
        </p:spPr>
        <p:txBody>
          <a:bodyPr anchor="b">
            <a:normAutofit/>
          </a:bodyPr>
          <a:lstStyle>
            <a:lvl1pPr>
              <a:defRPr sz="4800" b="1">
                <a:solidFill>
                  <a:schemeClr val="accent1"/>
                </a:solidFill>
                <a:latin typeface="Univers Condensed" panose="020B0506020202050204" pitchFamily="34" charset="0"/>
              </a:defRPr>
            </a:lvl1pPr>
          </a:lstStyle>
          <a:p>
            <a:r>
              <a:rPr lang="en-US"/>
              <a:t>click to edit master title style</a:t>
            </a:r>
          </a:p>
        </p:txBody>
      </p:sp>
      <p:sp>
        <p:nvSpPr>
          <p:cNvPr id="9" name="Content Placeholder 5">
            <a:extLst>
              <a:ext uri="{FF2B5EF4-FFF2-40B4-BE49-F238E27FC236}">
                <a16:creationId xmlns:a16="http://schemas.microsoft.com/office/drawing/2014/main" id="{380C9AC2-080F-B7EB-E5D9-98A11923C160}"/>
              </a:ext>
            </a:extLst>
          </p:cNvPr>
          <p:cNvSpPr>
            <a:spLocks noGrp="1"/>
          </p:cNvSpPr>
          <p:nvPr>
            <p:ph sz="quarter" idx="14"/>
          </p:nvPr>
        </p:nvSpPr>
        <p:spPr>
          <a:xfrm>
            <a:off x="822960" y="3529584"/>
            <a:ext cx="4389120" cy="2350008"/>
          </a:xfrm>
        </p:spPr>
        <p:txBody>
          <a:bodyPr/>
          <a:lstStyle>
            <a:lvl1pPr marL="285750" indent="-285750">
              <a:lnSpc>
                <a:spcPts val="2500"/>
              </a:lnSpc>
              <a:spcBef>
                <a:spcPts val="0"/>
              </a:spcBef>
              <a:spcAft>
                <a:spcPts val="1000"/>
              </a:spcAft>
              <a:buClr>
                <a:schemeClr val="tx2"/>
              </a:buClr>
              <a:buFont typeface="Arial" panose="020B0604020202020204" pitchFamily="34" charset="0"/>
              <a:buChar char="•"/>
              <a:defRPr sz="2800">
                <a:solidFill>
                  <a:schemeClr val="accent1"/>
                </a:solidFill>
              </a:defRPr>
            </a:lvl1pPr>
            <a:lvl2pPr>
              <a:buClr>
                <a:schemeClr val="tx2"/>
              </a:buClr>
              <a:defRPr sz="2400">
                <a:solidFill>
                  <a:schemeClr val="accent1"/>
                </a:solidFill>
              </a:defRPr>
            </a:lvl2pPr>
            <a:lvl3pPr marL="804863" indent="-231775">
              <a:buClr>
                <a:schemeClr val="tx2"/>
              </a:buClr>
              <a:defRPr sz="2000">
                <a:solidFill>
                  <a:schemeClr val="accent1"/>
                </a:solidFill>
              </a:defRPr>
            </a:lvl3pPr>
            <a:lvl4pPr>
              <a:buClr>
                <a:schemeClr val="tx2"/>
              </a:buClr>
              <a:defRPr sz="1200">
                <a:solidFill>
                  <a:schemeClr val="accent1"/>
                </a:solidFill>
              </a:defRPr>
            </a:lvl4pPr>
            <a:lvl5pPr>
              <a:buClr>
                <a:schemeClr val="tx2"/>
              </a:buClr>
              <a:defRPr sz="12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Picture Placeholder 16">
            <a:extLst>
              <a:ext uri="{FF2B5EF4-FFF2-40B4-BE49-F238E27FC236}">
                <a16:creationId xmlns:a16="http://schemas.microsoft.com/office/drawing/2014/main" id="{A6C9DAC2-F86A-0D7B-2EA8-DAE9CF8E03B5}"/>
              </a:ext>
            </a:extLst>
          </p:cNvPr>
          <p:cNvSpPr>
            <a:spLocks noGrp="1"/>
          </p:cNvSpPr>
          <p:nvPr>
            <p:ph type="pic" sz="quarter" idx="13"/>
          </p:nvPr>
        </p:nvSpPr>
        <p:spPr>
          <a:xfrm>
            <a:off x="5690616" y="0"/>
            <a:ext cx="6501384" cy="6857999"/>
          </a:xfrm>
          <a:solidFill>
            <a:schemeClr val="tx2"/>
          </a:solidFill>
        </p:spPr>
        <p:txBody>
          <a:bodyPr anchor="t"/>
          <a:lstStyle>
            <a:lvl1pPr marL="0" indent="0" algn="ctr">
              <a:buNone/>
              <a:defRPr>
                <a:solidFill>
                  <a:schemeClr val="bg1"/>
                </a:solidFill>
              </a:defRPr>
            </a:lvl1pPr>
          </a:lstStyle>
          <a:p>
            <a:endParaRPr lang="en-US" noProof="0"/>
          </a:p>
        </p:txBody>
      </p:sp>
      <p:sp>
        <p:nvSpPr>
          <p:cNvPr id="7" name="Footer Placeholder 6">
            <a:extLst>
              <a:ext uri="{FF2B5EF4-FFF2-40B4-BE49-F238E27FC236}">
                <a16:creationId xmlns:a16="http://schemas.microsoft.com/office/drawing/2014/main" id="{B5DF0DBE-FBE3-E653-13B1-8A27023E2F1E}"/>
              </a:ext>
            </a:extLst>
          </p:cNvPr>
          <p:cNvSpPr>
            <a:spLocks noGrp="1"/>
          </p:cNvSpPr>
          <p:nvPr>
            <p:ph type="ftr" sz="quarter" idx="11"/>
          </p:nvPr>
        </p:nvSpPr>
        <p:spPr>
          <a:xfrm>
            <a:off x="173736" y="6254496"/>
            <a:ext cx="4114800" cy="365125"/>
          </a:xfrm>
          <a:prstGeom prst="rect">
            <a:avLst/>
          </a:prstGeom>
        </p:spPr>
        <p:txBody>
          <a:bodyPr/>
          <a:lstStyle>
            <a:lvl1pPr>
              <a:defRPr>
                <a:solidFill>
                  <a:schemeClr val="tx1">
                    <a:alpha val="78000"/>
                  </a:schemeClr>
                </a:solidFill>
              </a:defRPr>
            </a:lvl1pPr>
          </a:lstStyle>
          <a:p>
            <a:r>
              <a:rPr lang="en-US"/>
              <a:t>9 PRINCIPLES OF FLORIDA-FRIENDLY LANDSCAPING™</a:t>
            </a:r>
          </a:p>
        </p:txBody>
      </p:sp>
      <p:sp>
        <p:nvSpPr>
          <p:cNvPr id="8" name="Slide Number Placeholder 7">
            <a:extLst>
              <a:ext uri="{FF2B5EF4-FFF2-40B4-BE49-F238E27FC236}">
                <a16:creationId xmlns:a16="http://schemas.microsoft.com/office/drawing/2014/main" id="{4339096C-E86B-C5A9-1F2F-E4FD0552DEF8}"/>
              </a:ext>
            </a:extLst>
          </p:cNvPr>
          <p:cNvSpPr>
            <a:spLocks noGrp="1"/>
          </p:cNvSpPr>
          <p:nvPr>
            <p:ph type="sldNum" sz="quarter" idx="12"/>
          </p:nvPr>
        </p:nvSpPr>
        <p:spPr/>
        <p:txBody>
          <a:bodyPr/>
          <a:lstStyle>
            <a:lvl1pPr>
              <a:defRPr>
                <a:solidFill>
                  <a:schemeClr val="bg1">
                    <a:alpha val="78000"/>
                  </a:schemeClr>
                </a:solidFill>
              </a:defRPr>
            </a:lvl1pPr>
          </a:lstStyle>
          <a:p>
            <a:fld id="{8058A7CE-F400-7B46-9E16-10D36E8C32FD}" type="slidenum">
              <a:rPr lang="en-US" smtClean="0"/>
              <a:pPr/>
              <a:t>‹#›</a:t>
            </a:fld>
            <a:endParaRPr lang="en-US"/>
          </a:p>
        </p:txBody>
      </p:sp>
    </p:spTree>
    <p:extLst>
      <p:ext uri="{BB962C8B-B14F-4D97-AF65-F5344CB8AC3E}">
        <p14:creationId xmlns:p14="http://schemas.microsoft.com/office/powerpoint/2010/main" val="147092671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_Section Header">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E647C7-955C-FC73-3737-298D139F209D}"/>
              </a:ext>
            </a:extLst>
          </p:cNvPr>
          <p:cNvSpPr>
            <a:spLocks noGrp="1"/>
          </p:cNvSpPr>
          <p:nvPr>
            <p:ph type="title"/>
          </p:nvPr>
        </p:nvSpPr>
        <p:spPr>
          <a:xfrm>
            <a:off x="822960" y="822960"/>
            <a:ext cx="4754880" cy="4114800"/>
          </a:xfrm>
          <a:prstGeom prst="rect">
            <a:avLst/>
          </a:prstGeom>
        </p:spPr>
        <p:txBody>
          <a:bodyPr anchor="b">
            <a:noAutofit/>
          </a:bodyPr>
          <a:lstStyle>
            <a:lvl1pPr algn="r">
              <a:lnSpc>
                <a:spcPct val="100000"/>
              </a:lnSpc>
              <a:defRPr sz="5400" b="1">
                <a:solidFill>
                  <a:schemeClr val="bg1"/>
                </a:solidFill>
                <a:latin typeface="Univers Condensed" panose="020B0506020202050204" pitchFamily="34" charset="0"/>
              </a:defRPr>
            </a:lvl1pPr>
          </a:lstStyle>
          <a:p>
            <a:endParaRPr lang="en-US"/>
          </a:p>
        </p:txBody>
      </p:sp>
      <p:sp>
        <p:nvSpPr>
          <p:cNvPr id="3" name="Text Placeholder 2">
            <a:extLst>
              <a:ext uri="{FF2B5EF4-FFF2-40B4-BE49-F238E27FC236}">
                <a16:creationId xmlns:a16="http://schemas.microsoft.com/office/drawing/2014/main" id="{C4EA9653-6F42-EC48-B443-D3FF0CD0D4C1}"/>
              </a:ext>
            </a:extLst>
          </p:cNvPr>
          <p:cNvSpPr>
            <a:spLocks noGrp="1"/>
          </p:cNvSpPr>
          <p:nvPr>
            <p:ph type="body" idx="1"/>
          </p:nvPr>
        </p:nvSpPr>
        <p:spPr>
          <a:xfrm>
            <a:off x="822960" y="5175504"/>
            <a:ext cx="4754880" cy="914400"/>
          </a:xfrm>
        </p:spPr>
        <p:txBody>
          <a:bodyPr>
            <a:noAutofit/>
          </a:bodyPr>
          <a:lstStyle>
            <a:lvl1pPr marL="0" indent="0" algn="r">
              <a:buNone/>
              <a:defRPr sz="2800">
                <a:solidFill>
                  <a:schemeClr val="bg1"/>
                </a:solidFill>
                <a:latin typeface="Univers" panose="020B0503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9" name="Picture Placeholder 8">
            <a:extLst>
              <a:ext uri="{FF2B5EF4-FFF2-40B4-BE49-F238E27FC236}">
                <a16:creationId xmlns:a16="http://schemas.microsoft.com/office/drawing/2014/main" id="{37A5DB37-3750-510E-8CAA-D76AFD5CC5D8}"/>
              </a:ext>
            </a:extLst>
          </p:cNvPr>
          <p:cNvSpPr>
            <a:spLocks noGrp="1"/>
          </p:cNvSpPr>
          <p:nvPr>
            <p:ph type="pic" sz="quarter" idx="10"/>
          </p:nvPr>
        </p:nvSpPr>
        <p:spPr>
          <a:xfrm>
            <a:off x="6096000" y="0"/>
            <a:ext cx="6096000" cy="6858000"/>
          </a:xfrm>
          <a:solidFill>
            <a:schemeClr val="bg1">
              <a:lumMod val="95000"/>
            </a:schemeClr>
          </a:solidFill>
        </p:spPr>
        <p:txBody>
          <a:bodyPr anchor="t"/>
          <a:lstStyle>
            <a:lvl1pPr marL="0" indent="0" algn="ctr">
              <a:buNone/>
              <a:defRPr/>
            </a:lvl1pPr>
          </a:lstStyle>
          <a:p>
            <a:endParaRPr lang="en-US"/>
          </a:p>
        </p:txBody>
      </p:sp>
    </p:spTree>
    <p:extLst>
      <p:ext uri="{BB962C8B-B14F-4D97-AF65-F5344CB8AC3E}">
        <p14:creationId xmlns:p14="http://schemas.microsoft.com/office/powerpoint/2010/main" val="36685550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E2D55-DBB5-83D0-1648-59BC5CA892B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2972AE1-184D-330D-0B58-ADADD031A1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FFB991D-923B-C8D1-A2FC-D720AA4BAB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CB70FD2-C553-D991-8EE9-6F9EFEA259C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4639706-DD74-C4AF-21FA-9E723509799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018E0A7-7567-6510-939E-3C3012DE0FD1}"/>
              </a:ext>
            </a:extLst>
          </p:cNvPr>
          <p:cNvSpPr>
            <a:spLocks noGrp="1"/>
          </p:cNvSpPr>
          <p:nvPr>
            <p:ph type="dt" sz="half" idx="10"/>
          </p:nvPr>
        </p:nvSpPr>
        <p:spPr/>
        <p:txBody>
          <a:bodyPr/>
          <a:lstStyle/>
          <a:p>
            <a:fld id="{064F678B-3DD7-45DB-9C6F-90C377C2F57B}" type="datetimeFigureOut">
              <a:rPr lang="en-US" smtClean="0"/>
              <a:t>6/17/2026</a:t>
            </a:fld>
            <a:endParaRPr lang="en-US"/>
          </a:p>
        </p:txBody>
      </p:sp>
      <p:sp>
        <p:nvSpPr>
          <p:cNvPr id="8" name="Footer Placeholder 7">
            <a:extLst>
              <a:ext uri="{FF2B5EF4-FFF2-40B4-BE49-F238E27FC236}">
                <a16:creationId xmlns:a16="http://schemas.microsoft.com/office/drawing/2014/main" id="{F388770C-8798-69A0-2F2D-0D5281EE649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7C807D7-1EDA-58A9-6817-D5888EE2A147}"/>
              </a:ext>
            </a:extLst>
          </p:cNvPr>
          <p:cNvSpPr>
            <a:spLocks noGrp="1"/>
          </p:cNvSpPr>
          <p:nvPr>
            <p:ph type="sldNum" sz="quarter" idx="12"/>
          </p:nvPr>
        </p:nvSpPr>
        <p:spPr/>
        <p:txBody>
          <a:bodyPr/>
          <a:lstStyle/>
          <a:p>
            <a:fld id="{F1B6E2F3-FD55-48FE-9787-CEE7D0331F01}" type="slidenum">
              <a:rPr lang="en-US" smtClean="0"/>
              <a:t>‹#›</a:t>
            </a:fld>
            <a:endParaRPr lang="en-US"/>
          </a:p>
        </p:txBody>
      </p:sp>
    </p:spTree>
    <p:extLst>
      <p:ext uri="{BB962C8B-B14F-4D97-AF65-F5344CB8AC3E}">
        <p14:creationId xmlns:p14="http://schemas.microsoft.com/office/powerpoint/2010/main" val="129006263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4_Title and Content with imag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0577E-706F-A37B-4229-35D618DD2969}"/>
              </a:ext>
            </a:extLst>
          </p:cNvPr>
          <p:cNvSpPr>
            <a:spLocks noGrp="1"/>
          </p:cNvSpPr>
          <p:nvPr>
            <p:ph type="title" hasCustomPrompt="1"/>
          </p:nvPr>
        </p:nvSpPr>
        <p:spPr>
          <a:xfrm>
            <a:off x="822960" y="822960"/>
            <a:ext cx="4937760" cy="1920240"/>
          </a:xfrm>
          <a:prstGeom prst="rect">
            <a:avLst/>
          </a:prstGeom>
        </p:spPr>
        <p:txBody>
          <a:bodyPr anchor="b">
            <a:normAutofit/>
          </a:bodyPr>
          <a:lstStyle>
            <a:lvl1pPr>
              <a:defRPr sz="4800" b="1">
                <a:solidFill>
                  <a:schemeClr val="bg1"/>
                </a:solidFill>
                <a:latin typeface="Univers Condensed" panose="020B0506020202050204" pitchFamily="34" charset="0"/>
              </a:defRPr>
            </a:lvl1pPr>
          </a:lstStyle>
          <a:p>
            <a:r>
              <a:rPr lang="en-US"/>
              <a:t>click to edit master title style</a:t>
            </a:r>
          </a:p>
        </p:txBody>
      </p:sp>
      <p:sp>
        <p:nvSpPr>
          <p:cNvPr id="4" name="Content Placeholder 3">
            <a:extLst>
              <a:ext uri="{FF2B5EF4-FFF2-40B4-BE49-F238E27FC236}">
                <a16:creationId xmlns:a16="http://schemas.microsoft.com/office/drawing/2014/main" id="{A915BFF6-ADF4-B12B-F366-E1E7F245C3B3}"/>
              </a:ext>
            </a:extLst>
          </p:cNvPr>
          <p:cNvSpPr>
            <a:spLocks noGrp="1"/>
          </p:cNvSpPr>
          <p:nvPr>
            <p:ph sz="half" idx="2"/>
          </p:nvPr>
        </p:nvSpPr>
        <p:spPr>
          <a:xfrm>
            <a:off x="6263640" y="822960"/>
            <a:ext cx="5111496" cy="3566160"/>
          </a:xfrm>
        </p:spPr>
        <p:txBody>
          <a:bodyPr/>
          <a:lstStyle>
            <a:lvl1pPr marL="342900" indent="-342900">
              <a:buFont typeface="Arial" panose="020B0604020202020204" pitchFamily="34" charset="0"/>
              <a:buChar char="•"/>
              <a:defRPr sz="3200" b="0">
                <a:solidFill>
                  <a:schemeClr val="bg1"/>
                </a:solidFill>
                <a:latin typeface="Univers" panose="020F0502020204030204" pitchFamily="34" charset="0"/>
              </a:defRPr>
            </a:lvl1pPr>
            <a:lvl2pPr marL="0" indent="0">
              <a:buFont typeface="Arial" panose="020B0604020202020204" pitchFamily="34" charset="0"/>
              <a:buNone/>
              <a:defRPr sz="1600" b="0">
                <a:solidFill>
                  <a:schemeClr val="bg1"/>
                </a:solidFill>
                <a:latin typeface="Univers" panose="020F0502020204030204" pitchFamily="34" charset="0"/>
              </a:defRPr>
            </a:lvl2pPr>
            <a:lvl3pPr marL="265176" indent="0">
              <a:buNone/>
              <a:defRPr sz="1400" b="0">
                <a:solidFill>
                  <a:schemeClr val="bg1"/>
                </a:solidFill>
                <a:latin typeface="Univers" panose="020F0502020204030204" pitchFamily="34" charset="0"/>
              </a:defRPr>
            </a:lvl3pPr>
            <a:lvl4pPr marL="265176" indent="0">
              <a:buFont typeface="Arial" panose="020B0604020202020204" pitchFamily="34" charset="0"/>
              <a:buNone/>
              <a:defRPr sz="1400" b="0">
                <a:solidFill>
                  <a:schemeClr val="bg1"/>
                </a:solidFill>
                <a:latin typeface="Univers" panose="020F0502020204030204" pitchFamily="34" charset="0"/>
              </a:defRPr>
            </a:lvl4pPr>
            <a:lvl5pPr marL="550926" indent="0">
              <a:buNone/>
              <a:defRPr sz="1400" b="0">
                <a:solidFill>
                  <a:schemeClr val="bg1"/>
                </a:solidFill>
                <a:latin typeface="Univers" panose="020F0502020204030204" pitchFamily="34" charset="0"/>
              </a:defRPr>
            </a:lvl5pPr>
          </a:lstStyle>
          <a:p>
            <a:pPr lvl="0"/>
            <a:r>
              <a:rPr lang="en-US"/>
              <a:t>Click to edit Master text styles</a:t>
            </a:r>
          </a:p>
          <a:p>
            <a:pPr lvl="0"/>
            <a:r>
              <a:rPr lang="en-US"/>
              <a:t>Second level</a:t>
            </a:r>
          </a:p>
          <a:p>
            <a:pPr lvl="0"/>
            <a:r>
              <a:rPr lang="en-US"/>
              <a:t>Third level</a:t>
            </a:r>
          </a:p>
          <a:p>
            <a:pPr lvl="0"/>
            <a:r>
              <a:rPr lang="en-US"/>
              <a:t>Fourth level</a:t>
            </a:r>
          </a:p>
          <a:p>
            <a:pPr lvl="0"/>
            <a:r>
              <a:rPr lang="en-US"/>
              <a:t>Fifth level</a:t>
            </a:r>
          </a:p>
        </p:txBody>
      </p:sp>
      <p:sp>
        <p:nvSpPr>
          <p:cNvPr id="7" name="Picture Placeholder 16">
            <a:extLst>
              <a:ext uri="{FF2B5EF4-FFF2-40B4-BE49-F238E27FC236}">
                <a16:creationId xmlns:a16="http://schemas.microsoft.com/office/drawing/2014/main" id="{6EAC12B0-20CC-C7DC-2FB8-1B9FE9CCFCCB}"/>
              </a:ext>
            </a:extLst>
          </p:cNvPr>
          <p:cNvSpPr>
            <a:spLocks noGrp="1"/>
          </p:cNvSpPr>
          <p:nvPr>
            <p:ph type="pic" sz="quarter" idx="14"/>
          </p:nvPr>
        </p:nvSpPr>
        <p:spPr>
          <a:xfrm>
            <a:off x="1" y="4471416"/>
            <a:ext cx="12192000" cy="2386584"/>
          </a:xfrm>
          <a:noFill/>
        </p:spPr>
        <p:txBody>
          <a:bodyPr anchor="t"/>
          <a:lstStyle>
            <a:lvl1pPr marL="0" indent="0" algn="ctr">
              <a:buNone/>
              <a:defRPr>
                <a:solidFill>
                  <a:schemeClr val="bg1"/>
                </a:solidFill>
              </a:defRPr>
            </a:lvl1pPr>
          </a:lstStyle>
          <a:p>
            <a:endParaRPr lang="en-US" noProof="0"/>
          </a:p>
        </p:txBody>
      </p:sp>
      <p:sp>
        <p:nvSpPr>
          <p:cNvPr id="14" name="Footer Placeholder 13">
            <a:extLst>
              <a:ext uri="{FF2B5EF4-FFF2-40B4-BE49-F238E27FC236}">
                <a16:creationId xmlns:a16="http://schemas.microsoft.com/office/drawing/2014/main" id="{C78AC046-3CF2-802F-750B-B70D9B89A33E}"/>
              </a:ext>
            </a:extLst>
          </p:cNvPr>
          <p:cNvSpPr>
            <a:spLocks noGrp="1"/>
          </p:cNvSpPr>
          <p:nvPr>
            <p:ph type="ftr" sz="quarter" idx="12"/>
          </p:nvPr>
        </p:nvSpPr>
        <p:spPr>
          <a:xfrm>
            <a:off x="173736" y="6254496"/>
            <a:ext cx="4114800" cy="365125"/>
          </a:xfrm>
          <a:prstGeom prst="rect">
            <a:avLst/>
          </a:prstGeom>
        </p:spPr>
        <p:txBody>
          <a:bodyPr/>
          <a:lstStyle>
            <a:lvl1pPr>
              <a:defRPr>
                <a:solidFill>
                  <a:schemeClr val="bg1">
                    <a:alpha val="78000"/>
                  </a:schemeClr>
                </a:solidFill>
              </a:defRPr>
            </a:lvl1pPr>
          </a:lstStyle>
          <a:p>
            <a:r>
              <a:rPr lang="en-US"/>
              <a:t>9 PRINCIPLES OF FLORIDA-FRIENDLY LANDSCAPING™</a:t>
            </a:r>
          </a:p>
        </p:txBody>
      </p:sp>
      <p:sp>
        <p:nvSpPr>
          <p:cNvPr id="15" name="Slide Number Placeholder 14">
            <a:extLst>
              <a:ext uri="{FF2B5EF4-FFF2-40B4-BE49-F238E27FC236}">
                <a16:creationId xmlns:a16="http://schemas.microsoft.com/office/drawing/2014/main" id="{E9B26AA9-8344-BF2E-82C8-AF9EDF269B92}"/>
              </a:ext>
            </a:extLst>
          </p:cNvPr>
          <p:cNvSpPr>
            <a:spLocks noGrp="1"/>
          </p:cNvSpPr>
          <p:nvPr>
            <p:ph type="sldNum" sz="quarter" idx="13"/>
          </p:nvPr>
        </p:nvSpPr>
        <p:spPr/>
        <p:txBody>
          <a:bodyPr/>
          <a:lstStyle>
            <a:lvl1pPr>
              <a:defRPr>
                <a:solidFill>
                  <a:schemeClr val="bg1"/>
                </a:solidFill>
              </a:defRPr>
            </a:lvl1pPr>
          </a:lstStyle>
          <a:p>
            <a:fld id="{8058A7CE-F400-7B46-9E16-10D36E8C32FD}" type="slidenum">
              <a:rPr lang="en-US" smtClean="0"/>
              <a:pPr/>
              <a:t>‹#›</a:t>
            </a:fld>
            <a:endParaRPr lang="en-US"/>
          </a:p>
        </p:txBody>
      </p:sp>
    </p:spTree>
    <p:extLst>
      <p:ext uri="{BB962C8B-B14F-4D97-AF65-F5344CB8AC3E}">
        <p14:creationId xmlns:p14="http://schemas.microsoft.com/office/powerpoint/2010/main" val="352749135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5_Title and Content with imag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0577E-706F-A37B-4229-35D618DD2969}"/>
              </a:ext>
            </a:extLst>
          </p:cNvPr>
          <p:cNvSpPr>
            <a:spLocks noGrp="1"/>
          </p:cNvSpPr>
          <p:nvPr>
            <p:ph type="title" hasCustomPrompt="1"/>
          </p:nvPr>
        </p:nvSpPr>
        <p:spPr>
          <a:xfrm>
            <a:off x="635052" y="-893229"/>
            <a:ext cx="8604482" cy="1920240"/>
          </a:xfrm>
          <a:prstGeom prst="rect">
            <a:avLst/>
          </a:prstGeom>
        </p:spPr>
        <p:txBody>
          <a:bodyPr anchor="b">
            <a:normAutofit/>
          </a:bodyPr>
          <a:lstStyle>
            <a:lvl1pPr>
              <a:defRPr sz="4800" b="1">
                <a:solidFill>
                  <a:schemeClr val="bg1"/>
                </a:solidFill>
                <a:latin typeface="Univers Condensed" panose="020B0506020202050204" pitchFamily="34" charset="0"/>
              </a:defRPr>
            </a:lvl1pPr>
          </a:lstStyle>
          <a:p>
            <a:r>
              <a:rPr lang="en-US"/>
              <a:t>click to edit master title style</a:t>
            </a:r>
          </a:p>
        </p:txBody>
      </p:sp>
      <p:sp>
        <p:nvSpPr>
          <p:cNvPr id="14" name="Footer Placeholder 13">
            <a:extLst>
              <a:ext uri="{FF2B5EF4-FFF2-40B4-BE49-F238E27FC236}">
                <a16:creationId xmlns:a16="http://schemas.microsoft.com/office/drawing/2014/main" id="{C78AC046-3CF2-802F-750B-B70D9B89A33E}"/>
              </a:ext>
            </a:extLst>
          </p:cNvPr>
          <p:cNvSpPr>
            <a:spLocks noGrp="1"/>
          </p:cNvSpPr>
          <p:nvPr>
            <p:ph type="ftr" sz="quarter" idx="12"/>
          </p:nvPr>
        </p:nvSpPr>
        <p:spPr>
          <a:xfrm>
            <a:off x="173736" y="6254496"/>
            <a:ext cx="4114800" cy="365125"/>
          </a:xfrm>
          <a:prstGeom prst="rect">
            <a:avLst/>
          </a:prstGeom>
        </p:spPr>
        <p:txBody>
          <a:bodyPr/>
          <a:lstStyle>
            <a:lvl1pPr>
              <a:defRPr>
                <a:solidFill>
                  <a:schemeClr val="bg1">
                    <a:alpha val="78000"/>
                  </a:schemeClr>
                </a:solidFill>
              </a:defRPr>
            </a:lvl1pPr>
          </a:lstStyle>
          <a:p>
            <a:r>
              <a:rPr lang="en-US"/>
              <a:t>9 PRINCIPLES OF FLORIDA-FRIENDLY LANDSCAPING™</a:t>
            </a:r>
          </a:p>
        </p:txBody>
      </p:sp>
      <p:sp>
        <p:nvSpPr>
          <p:cNvPr id="15" name="Slide Number Placeholder 14">
            <a:extLst>
              <a:ext uri="{FF2B5EF4-FFF2-40B4-BE49-F238E27FC236}">
                <a16:creationId xmlns:a16="http://schemas.microsoft.com/office/drawing/2014/main" id="{E9B26AA9-8344-BF2E-82C8-AF9EDF269B92}"/>
              </a:ext>
            </a:extLst>
          </p:cNvPr>
          <p:cNvSpPr>
            <a:spLocks noGrp="1"/>
          </p:cNvSpPr>
          <p:nvPr>
            <p:ph type="sldNum" sz="quarter" idx="13"/>
          </p:nvPr>
        </p:nvSpPr>
        <p:spPr/>
        <p:txBody>
          <a:bodyPr/>
          <a:lstStyle>
            <a:lvl1pPr>
              <a:defRPr>
                <a:solidFill>
                  <a:schemeClr val="bg1"/>
                </a:solidFill>
              </a:defRPr>
            </a:lvl1pPr>
          </a:lstStyle>
          <a:p>
            <a:fld id="{8058A7CE-F400-7B46-9E16-10D36E8C32FD}" type="slidenum">
              <a:rPr lang="en-US" smtClean="0"/>
              <a:pPr/>
              <a:t>‹#›</a:t>
            </a:fld>
            <a:endParaRPr lang="en-US"/>
          </a:p>
        </p:txBody>
      </p:sp>
      <p:sp>
        <p:nvSpPr>
          <p:cNvPr id="5" name="Picture Placeholder 16">
            <a:extLst>
              <a:ext uri="{FF2B5EF4-FFF2-40B4-BE49-F238E27FC236}">
                <a16:creationId xmlns:a16="http://schemas.microsoft.com/office/drawing/2014/main" id="{6646A274-83DA-22D0-FB5B-DF3B2CC59839}"/>
              </a:ext>
            </a:extLst>
          </p:cNvPr>
          <p:cNvSpPr>
            <a:spLocks noGrp="1"/>
          </p:cNvSpPr>
          <p:nvPr>
            <p:ph type="pic" sz="quarter" idx="16"/>
          </p:nvPr>
        </p:nvSpPr>
        <p:spPr>
          <a:xfrm>
            <a:off x="0" y="1265874"/>
            <a:ext cx="12192000" cy="1576019"/>
          </a:xfrm>
          <a:noFill/>
        </p:spPr>
        <p:txBody>
          <a:bodyPr anchor="t"/>
          <a:lstStyle>
            <a:lvl1pPr marL="0" indent="0" algn="ctr">
              <a:buNone/>
              <a:defRPr>
                <a:solidFill>
                  <a:schemeClr val="bg1"/>
                </a:solidFill>
              </a:defRPr>
            </a:lvl1pPr>
          </a:lstStyle>
          <a:p>
            <a:endParaRPr lang="en-US" noProof="0"/>
          </a:p>
        </p:txBody>
      </p:sp>
      <p:sp>
        <p:nvSpPr>
          <p:cNvPr id="9" name="Picture Placeholder 16">
            <a:extLst>
              <a:ext uri="{FF2B5EF4-FFF2-40B4-BE49-F238E27FC236}">
                <a16:creationId xmlns:a16="http://schemas.microsoft.com/office/drawing/2014/main" id="{8270753F-1DAF-1AF4-FB6C-4D2221A6A265}"/>
              </a:ext>
            </a:extLst>
          </p:cNvPr>
          <p:cNvSpPr>
            <a:spLocks noGrp="1"/>
          </p:cNvSpPr>
          <p:nvPr>
            <p:ph type="pic" sz="quarter" idx="17"/>
          </p:nvPr>
        </p:nvSpPr>
        <p:spPr>
          <a:xfrm>
            <a:off x="0" y="2852744"/>
            <a:ext cx="12192000" cy="1576019"/>
          </a:xfrm>
          <a:noFill/>
        </p:spPr>
        <p:txBody>
          <a:bodyPr anchor="t"/>
          <a:lstStyle>
            <a:lvl1pPr marL="0" indent="0" algn="ctr">
              <a:buNone/>
              <a:defRPr>
                <a:solidFill>
                  <a:schemeClr val="bg1"/>
                </a:solidFill>
              </a:defRPr>
            </a:lvl1pPr>
          </a:lstStyle>
          <a:p>
            <a:endParaRPr lang="en-US" noProof="0"/>
          </a:p>
        </p:txBody>
      </p:sp>
      <p:sp>
        <p:nvSpPr>
          <p:cNvPr id="10" name="Picture Placeholder 16">
            <a:extLst>
              <a:ext uri="{FF2B5EF4-FFF2-40B4-BE49-F238E27FC236}">
                <a16:creationId xmlns:a16="http://schemas.microsoft.com/office/drawing/2014/main" id="{CFC6ECD3-FED5-3696-E757-41FCF131C0C0}"/>
              </a:ext>
            </a:extLst>
          </p:cNvPr>
          <p:cNvSpPr>
            <a:spLocks noGrp="1"/>
          </p:cNvSpPr>
          <p:nvPr>
            <p:ph type="pic" sz="quarter" idx="18"/>
          </p:nvPr>
        </p:nvSpPr>
        <p:spPr>
          <a:xfrm>
            <a:off x="0" y="4439614"/>
            <a:ext cx="12192000" cy="1576019"/>
          </a:xfrm>
          <a:noFill/>
        </p:spPr>
        <p:txBody>
          <a:bodyPr anchor="t"/>
          <a:lstStyle>
            <a:lvl1pPr marL="0" indent="0" algn="ctr">
              <a:buNone/>
              <a:defRPr>
                <a:solidFill>
                  <a:schemeClr val="bg1"/>
                </a:solidFill>
              </a:defRPr>
            </a:lvl1pPr>
          </a:lstStyle>
          <a:p>
            <a:endParaRPr lang="en-US" noProof="0"/>
          </a:p>
        </p:txBody>
      </p:sp>
    </p:spTree>
    <p:extLst>
      <p:ext uri="{BB962C8B-B14F-4D97-AF65-F5344CB8AC3E}">
        <p14:creationId xmlns:p14="http://schemas.microsoft.com/office/powerpoint/2010/main" val="169137025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Image and title">
    <p:bg>
      <p:bgPr>
        <a:solidFill>
          <a:schemeClr val="tx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74567E9-2483-C330-76B4-52F75C9504A9}"/>
              </a:ext>
            </a:extLst>
          </p:cNvPr>
          <p:cNvSpPr>
            <a:spLocks noGrp="1"/>
          </p:cNvSpPr>
          <p:nvPr>
            <p:ph type="title" hasCustomPrompt="1"/>
          </p:nvPr>
        </p:nvSpPr>
        <p:spPr>
          <a:xfrm>
            <a:off x="6675120" y="822960"/>
            <a:ext cx="4754880" cy="4114800"/>
          </a:xfrm>
          <a:prstGeom prst="rect">
            <a:avLst/>
          </a:prstGeom>
        </p:spPr>
        <p:txBody>
          <a:bodyPr anchor="b">
            <a:normAutofit/>
          </a:bodyPr>
          <a:lstStyle>
            <a:lvl1pPr>
              <a:defRPr sz="5400" b="1">
                <a:solidFill>
                  <a:schemeClr val="bg1"/>
                </a:solidFill>
                <a:latin typeface="Univers Condensed" panose="020B0506020202050204" pitchFamily="34" charset="0"/>
              </a:defRPr>
            </a:lvl1pPr>
          </a:lstStyle>
          <a:p>
            <a:r>
              <a:rPr lang="en-US"/>
              <a:t>click to edit master title style</a:t>
            </a:r>
          </a:p>
        </p:txBody>
      </p:sp>
      <p:sp>
        <p:nvSpPr>
          <p:cNvPr id="2" name="Picture Placeholder 16">
            <a:extLst>
              <a:ext uri="{FF2B5EF4-FFF2-40B4-BE49-F238E27FC236}">
                <a16:creationId xmlns:a16="http://schemas.microsoft.com/office/drawing/2014/main" id="{A6C9DAC2-F86A-0D7B-2EA8-DAE9CF8E03B5}"/>
              </a:ext>
            </a:extLst>
          </p:cNvPr>
          <p:cNvSpPr>
            <a:spLocks noGrp="1"/>
          </p:cNvSpPr>
          <p:nvPr>
            <p:ph type="pic" sz="quarter" idx="13"/>
          </p:nvPr>
        </p:nvSpPr>
        <p:spPr>
          <a:xfrm>
            <a:off x="0" y="0"/>
            <a:ext cx="6099048" cy="6857999"/>
          </a:xfrm>
          <a:solidFill>
            <a:schemeClr val="bg1">
              <a:lumMod val="95000"/>
            </a:schemeClr>
          </a:solidFill>
        </p:spPr>
        <p:txBody>
          <a:bodyPr anchor="t"/>
          <a:lstStyle>
            <a:lvl1pPr marL="0" indent="0" algn="ctr">
              <a:buNone/>
              <a:defRPr>
                <a:solidFill>
                  <a:schemeClr val="tx1"/>
                </a:solidFill>
              </a:defRPr>
            </a:lvl1pPr>
          </a:lstStyle>
          <a:p>
            <a:endParaRPr lang="en-US" noProof="0"/>
          </a:p>
        </p:txBody>
      </p:sp>
      <p:sp>
        <p:nvSpPr>
          <p:cNvPr id="3" name="Text Placeholder 2">
            <a:extLst>
              <a:ext uri="{FF2B5EF4-FFF2-40B4-BE49-F238E27FC236}">
                <a16:creationId xmlns:a16="http://schemas.microsoft.com/office/drawing/2014/main" id="{D248F38D-10C4-434A-0F9B-619CCAB674D3}"/>
              </a:ext>
            </a:extLst>
          </p:cNvPr>
          <p:cNvSpPr>
            <a:spLocks noGrp="1"/>
          </p:cNvSpPr>
          <p:nvPr>
            <p:ph type="body" idx="1"/>
          </p:nvPr>
        </p:nvSpPr>
        <p:spPr>
          <a:xfrm>
            <a:off x="6675120" y="5175504"/>
            <a:ext cx="4754880" cy="914400"/>
          </a:xfrm>
        </p:spPr>
        <p:txBody>
          <a:bodyPr/>
          <a:lstStyle>
            <a:lvl1pPr marL="0" indent="0" algn="l">
              <a:buFont typeface="Arial" panose="020B0604020202020204" pitchFamily="34" charset="0"/>
              <a:buNone/>
              <a:defRPr sz="2400">
                <a:solidFill>
                  <a:schemeClr val="bg1"/>
                </a:solidFill>
                <a:latin typeface="Univers Light" panose="020B0403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01043048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_Two content">
    <p:bg>
      <p:bgPr>
        <a:solidFill>
          <a:schemeClr val="tx2"/>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2E9B473-9612-90C4-92F3-3DAB99570ABE}"/>
              </a:ext>
            </a:extLst>
          </p:cNvPr>
          <p:cNvSpPr>
            <a:spLocks noGrp="1"/>
          </p:cNvSpPr>
          <p:nvPr>
            <p:ph type="title" hasCustomPrompt="1"/>
          </p:nvPr>
        </p:nvSpPr>
        <p:spPr>
          <a:xfrm>
            <a:off x="822960" y="822960"/>
            <a:ext cx="4023360" cy="1920240"/>
          </a:xfrm>
          <a:prstGeom prst="rect">
            <a:avLst/>
          </a:prstGeom>
        </p:spPr>
        <p:txBody>
          <a:bodyPr anchor="b">
            <a:noAutofit/>
          </a:bodyPr>
          <a:lstStyle>
            <a:lvl1pPr>
              <a:defRPr sz="4800" b="1">
                <a:solidFill>
                  <a:schemeClr val="bg1"/>
                </a:solidFill>
                <a:latin typeface="Univers Condensed" panose="020B050602020205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B1119AD1-1029-1DE8-E36D-41EF92EDBFC2}"/>
              </a:ext>
            </a:extLst>
          </p:cNvPr>
          <p:cNvSpPr>
            <a:spLocks noGrp="1"/>
          </p:cNvSpPr>
          <p:nvPr>
            <p:ph idx="1"/>
          </p:nvPr>
        </p:nvSpPr>
        <p:spPr>
          <a:xfrm>
            <a:off x="822960" y="3529584"/>
            <a:ext cx="4023360" cy="1920240"/>
          </a:xfrm>
        </p:spPr>
        <p:txBody>
          <a:bodyPr/>
          <a:lstStyle>
            <a:lvl1pPr>
              <a:defRPr sz="2800">
                <a:solidFill>
                  <a:schemeClr val="bg1"/>
                </a:solidFill>
              </a:defRPr>
            </a:lvl1pPr>
            <a:lvl2pPr>
              <a:defRPr sz="2400">
                <a:solidFill>
                  <a:schemeClr val="bg1"/>
                </a:solidFill>
              </a:defRPr>
            </a:lvl2pPr>
            <a:lvl3pPr marL="804863" indent="-231775">
              <a:defRPr sz="20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2">
            <a:extLst>
              <a:ext uri="{FF2B5EF4-FFF2-40B4-BE49-F238E27FC236}">
                <a16:creationId xmlns:a16="http://schemas.microsoft.com/office/drawing/2014/main" id="{E59FE3EB-4655-2339-C82A-C74B21F76556}"/>
              </a:ext>
            </a:extLst>
          </p:cNvPr>
          <p:cNvSpPr>
            <a:spLocks noGrp="1"/>
          </p:cNvSpPr>
          <p:nvPr>
            <p:ph idx="15"/>
          </p:nvPr>
        </p:nvSpPr>
        <p:spPr>
          <a:xfrm>
            <a:off x="5486400" y="822960"/>
            <a:ext cx="5861304" cy="4846320"/>
          </a:xfrm>
        </p:spPr>
        <p:txBody>
          <a:bodyPr/>
          <a:lstStyle>
            <a:lvl1pPr>
              <a:defRPr sz="3200">
                <a:solidFill>
                  <a:schemeClr val="bg1"/>
                </a:solidFill>
              </a:defRPr>
            </a:lvl1pPr>
            <a:lvl2pPr>
              <a:defRPr sz="2800">
                <a:solidFill>
                  <a:schemeClr val="bg1"/>
                </a:solidFill>
              </a:defRPr>
            </a:lvl2pPr>
            <a:lvl3pPr marL="804863" indent="-231775">
              <a:defRPr sz="2400">
                <a:solidFill>
                  <a:schemeClr val="bg1"/>
                </a:solidFill>
              </a:defRPr>
            </a:lvl3pPr>
            <a:lvl4pPr>
              <a:defRPr sz="1100">
                <a:solidFill>
                  <a:schemeClr val="bg1"/>
                </a:solidFill>
              </a:defRPr>
            </a:lvl4pPr>
            <a:lvl5pPr>
              <a:defRPr sz="11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9">
            <a:extLst>
              <a:ext uri="{FF2B5EF4-FFF2-40B4-BE49-F238E27FC236}">
                <a16:creationId xmlns:a16="http://schemas.microsoft.com/office/drawing/2014/main" id="{E24F3A78-F067-8639-9E61-32AE80986E08}"/>
              </a:ext>
            </a:extLst>
          </p:cNvPr>
          <p:cNvSpPr>
            <a:spLocks noGrp="1"/>
          </p:cNvSpPr>
          <p:nvPr>
            <p:ph type="pic" sz="quarter" idx="12"/>
          </p:nvPr>
        </p:nvSpPr>
        <p:spPr>
          <a:xfrm>
            <a:off x="0" y="6007608"/>
            <a:ext cx="12192000" cy="850392"/>
          </a:xfrm>
          <a:prstGeom prst="rect">
            <a:avLst/>
          </a:prstGeom>
          <a:solidFill>
            <a:schemeClr val="accent1">
              <a:lumMod val="75000"/>
            </a:schemeClr>
          </a:solidFill>
        </p:spPr>
        <p:txBody>
          <a:bodyPr wrap="square">
            <a:noAutofit/>
          </a:bodyPr>
          <a:lstStyle>
            <a:lvl1pPr marL="0" indent="0" algn="l">
              <a:buNone/>
              <a:defRPr/>
            </a:lvl1pPr>
          </a:lstStyle>
          <a:p>
            <a:endParaRPr lang="en-US"/>
          </a:p>
        </p:txBody>
      </p:sp>
      <p:sp>
        <p:nvSpPr>
          <p:cNvPr id="2" name="Footer Placeholder 1">
            <a:extLst>
              <a:ext uri="{FF2B5EF4-FFF2-40B4-BE49-F238E27FC236}">
                <a16:creationId xmlns:a16="http://schemas.microsoft.com/office/drawing/2014/main" id="{FFD9871F-9716-E693-46E0-C82668C233AA}"/>
              </a:ext>
            </a:extLst>
          </p:cNvPr>
          <p:cNvSpPr>
            <a:spLocks noGrp="1"/>
          </p:cNvSpPr>
          <p:nvPr>
            <p:ph type="ftr" sz="quarter" idx="13"/>
          </p:nvPr>
        </p:nvSpPr>
        <p:spPr>
          <a:xfrm>
            <a:off x="173736" y="6276547"/>
            <a:ext cx="4114800" cy="365125"/>
          </a:xfrm>
          <a:prstGeom prst="rect">
            <a:avLst/>
          </a:prstGeom>
        </p:spPr>
        <p:txBody>
          <a:bodyPr/>
          <a:lstStyle>
            <a:lvl1pPr>
              <a:defRPr>
                <a:solidFill>
                  <a:schemeClr val="bg1"/>
                </a:solidFill>
              </a:defRPr>
            </a:lvl1pPr>
          </a:lstStyle>
          <a:p>
            <a:r>
              <a:rPr lang="en-US"/>
              <a:t>9 PRINCIPLES OF FLORIDA-FRIENDLY LANDSCAPING™</a:t>
            </a:r>
          </a:p>
        </p:txBody>
      </p:sp>
      <p:sp>
        <p:nvSpPr>
          <p:cNvPr id="8" name="Slide Number Placeholder 7">
            <a:extLst>
              <a:ext uri="{FF2B5EF4-FFF2-40B4-BE49-F238E27FC236}">
                <a16:creationId xmlns:a16="http://schemas.microsoft.com/office/drawing/2014/main" id="{33B6AA57-B313-9EB7-BDE7-E6B64F9104E4}"/>
              </a:ext>
            </a:extLst>
          </p:cNvPr>
          <p:cNvSpPr>
            <a:spLocks noGrp="1"/>
          </p:cNvSpPr>
          <p:nvPr>
            <p:ph type="sldNum" sz="quarter" idx="14"/>
          </p:nvPr>
        </p:nvSpPr>
        <p:spPr/>
        <p:txBody>
          <a:bodyPr/>
          <a:lstStyle>
            <a:lvl1pPr>
              <a:defRPr>
                <a:solidFill>
                  <a:schemeClr val="bg1">
                    <a:alpha val="78000"/>
                  </a:schemeClr>
                </a:solidFill>
              </a:defRPr>
            </a:lvl1pPr>
          </a:lstStyle>
          <a:p>
            <a:fld id="{8058A7CE-F400-7B46-9E16-10D36E8C32FD}" type="slidenum">
              <a:rPr lang="en-US" smtClean="0"/>
              <a:pPr/>
              <a:t>‹#›</a:t>
            </a:fld>
            <a:endParaRPr lang="en-US"/>
          </a:p>
        </p:txBody>
      </p:sp>
    </p:spTree>
    <p:extLst>
      <p:ext uri="{BB962C8B-B14F-4D97-AF65-F5344CB8AC3E}">
        <p14:creationId xmlns:p14="http://schemas.microsoft.com/office/powerpoint/2010/main" val="35825194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_Title and Content 2">
    <p:bg>
      <p:bgPr>
        <a:solidFill>
          <a:schemeClr val="tx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74567E9-2483-C330-76B4-52F75C9504A9}"/>
              </a:ext>
            </a:extLst>
          </p:cNvPr>
          <p:cNvSpPr>
            <a:spLocks noGrp="1"/>
          </p:cNvSpPr>
          <p:nvPr>
            <p:ph type="title" hasCustomPrompt="1"/>
          </p:nvPr>
        </p:nvSpPr>
        <p:spPr>
          <a:xfrm>
            <a:off x="6812280" y="822960"/>
            <a:ext cx="4663440" cy="1920240"/>
          </a:xfrm>
          <a:prstGeom prst="rect">
            <a:avLst/>
          </a:prstGeom>
        </p:spPr>
        <p:txBody>
          <a:bodyPr anchor="b">
            <a:normAutofit/>
          </a:bodyPr>
          <a:lstStyle>
            <a:lvl1pPr>
              <a:defRPr sz="4800" b="1">
                <a:solidFill>
                  <a:schemeClr val="bg1"/>
                </a:solidFill>
                <a:latin typeface="Univers Condensed" panose="020B0506020202050204" pitchFamily="34" charset="0"/>
              </a:defRPr>
            </a:lvl1pPr>
          </a:lstStyle>
          <a:p>
            <a:r>
              <a:rPr lang="en-US"/>
              <a:t>click to edit master title style</a:t>
            </a:r>
          </a:p>
        </p:txBody>
      </p:sp>
      <p:sp>
        <p:nvSpPr>
          <p:cNvPr id="9" name="Picture Placeholder 8">
            <a:extLst>
              <a:ext uri="{FF2B5EF4-FFF2-40B4-BE49-F238E27FC236}">
                <a16:creationId xmlns:a16="http://schemas.microsoft.com/office/drawing/2014/main" id="{37A5DB37-3750-510E-8CAA-D76AFD5CC5D8}"/>
              </a:ext>
            </a:extLst>
          </p:cNvPr>
          <p:cNvSpPr>
            <a:spLocks noGrp="1"/>
          </p:cNvSpPr>
          <p:nvPr>
            <p:ph type="pic" sz="quarter" idx="10"/>
          </p:nvPr>
        </p:nvSpPr>
        <p:spPr>
          <a:xfrm>
            <a:off x="0" y="0"/>
            <a:ext cx="6108192" cy="6858000"/>
          </a:xfrm>
          <a:solidFill>
            <a:schemeClr val="bg1">
              <a:lumMod val="95000"/>
            </a:schemeClr>
          </a:solidFill>
        </p:spPr>
        <p:txBody>
          <a:bodyPr anchor="ctr"/>
          <a:lstStyle>
            <a:lvl1pPr marL="0" indent="0" algn="ctr">
              <a:buNone/>
              <a:defRPr/>
            </a:lvl1pPr>
          </a:lstStyle>
          <a:p>
            <a:endParaRPr lang="en-US"/>
          </a:p>
        </p:txBody>
      </p:sp>
      <p:sp>
        <p:nvSpPr>
          <p:cNvPr id="5" name="Content Placeholder 5">
            <a:extLst>
              <a:ext uri="{FF2B5EF4-FFF2-40B4-BE49-F238E27FC236}">
                <a16:creationId xmlns:a16="http://schemas.microsoft.com/office/drawing/2014/main" id="{71B91E2B-214A-27EB-DD9A-E9FF3D8BFBD7}"/>
              </a:ext>
            </a:extLst>
          </p:cNvPr>
          <p:cNvSpPr>
            <a:spLocks noGrp="1"/>
          </p:cNvSpPr>
          <p:nvPr>
            <p:ph sz="quarter" idx="14"/>
          </p:nvPr>
        </p:nvSpPr>
        <p:spPr>
          <a:xfrm>
            <a:off x="6812280" y="3529584"/>
            <a:ext cx="4663440" cy="2350008"/>
          </a:xfrm>
        </p:spPr>
        <p:txBody>
          <a:bodyPr/>
          <a:lstStyle>
            <a:lvl1pPr marL="285750" indent="-285750">
              <a:lnSpc>
                <a:spcPct val="90000"/>
              </a:lnSpc>
              <a:spcBef>
                <a:spcPts val="1000"/>
              </a:spcBef>
              <a:spcAft>
                <a:spcPts val="0"/>
              </a:spcAft>
              <a:buFont typeface="Arial" panose="020B0604020202020204" pitchFamily="34" charset="0"/>
              <a:buChar char="•"/>
              <a:defRPr sz="2800">
                <a:solidFill>
                  <a:schemeClr val="bg1"/>
                </a:solidFill>
              </a:defRPr>
            </a:lvl1pPr>
            <a:lvl2pPr>
              <a:defRPr sz="2400">
                <a:solidFill>
                  <a:schemeClr val="bg1"/>
                </a:solidFill>
              </a:defRPr>
            </a:lvl2pPr>
            <a:lvl3pPr marL="804863" indent="-287338">
              <a:defRPr sz="20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CD0CFB59-AAC5-2429-8ABD-5C7810D2FE83}"/>
              </a:ext>
            </a:extLst>
          </p:cNvPr>
          <p:cNvSpPr>
            <a:spLocks noGrp="1"/>
          </p:cNvSpPr>
          <p:nvPr>
            <p:ph type="ftr" sz="quarter" idx="11"/>
          </p:nvPr>
        </p:nvSpPr>
        <p:spPr>
          <a:xfrm>
            <a:off x="6812280" y="6254496"/>
            <a:ext cx="4114800" cy="365125"/>
          </a:xfrm>
          <a:prstGeom prst="rect">
            <a:avLst/>
          </a:prstGeom>
        </p:spPr>
        <p:txBody>
          <a:bodyPr/>
          <a:lstStyle>
            <a:lvl1pPr>
              <a:defRPr>
                <a:solidFill>
                  <a:schemeClr val="bg1">
                    <a:alpha val="78000"/>
                  </a:schemeClr>
                </a:solidFill>
              </a:defRPr>
            </a:lvl1pPr>
          </a:lstStyle>
          <a:p>
            <a:r>
              <a:rPr lang="en-US"/>
              <a:t>9 PRINCIPLES OF FLORIDA-FRIENDLY LANDSCAPING™</a:t>
            </a:r>
          </a:p>
        </p:txBody>
      </p:sp>
      <p:sp>
        <p:nvSpPr>
          <p:cNvPr id="6" name="Slide Number Placeholder 5">
            <a:extLst>
              <a:ext uri="{FF2B5EF4-FFF2-40B4-BE49-F238E27FC236}">
                <a16:creationId xmlns:a16="http://schemas.microsoft.com/office/drawing/2014/main" id="{A4BBF308-C3AC-92A2-F532-FF8180F43036}"/>
              </a:ext>
            </a:extLst>
          </p:cNvPr>
          <p:cNvSpPr>
            <a:spLocks noGrp="1"/>
          </p:cNvSpPr>
          <p:nvPr>
            <p:ph type="sldNum" sz="quarter" idx="12"/>
          </p:nvPr>
        </p:nvSpPr>
        <p:spPr/>
        <p:txBody>
          <a:bodyPr/>
          <a:lstStyle>
            <a:lvl1pPr>
              <a:defRPr>
                <a:solidFill>
                  <a:schemeClr val="bg1">
                    <a:alpha val="78000"/>
                  </a:schemeClr>
                </a:solidFill>
              </a:defRPr>
            </a:lvl1pPr>
          </a:lstStyle>
          <a:p>
            <a:fld id="{8058A7CE-F400-7B46-9E16-10D36E8C32FD}" type="slidenum">
              <a:rPr lang="en-US" smtClean="0"/>
              <a:pPr/>
              <a:t>‹#›</a:t>
            </a:fld>
            <a:endParaRPr lang="en-US"/>
          </a:p>
        </p:txBody>
      </p:sp>
    </p:spTree>
    <p:extLst>
      <p:ext uri="{BB962C8B-B14F-4D97-AF65-F5344CB8AC3E}">
        <p14:creationId xmlns:p14="http://schemas.microsoft.com/office/powerpoint/2010/main" val="109631747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_Comparison">
    <p:bg>
      <p:bgPr>
        <a:solidFill>
          <a:schemeClr val="tx2"/>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B294162-C98D-D8F6-47BD-4CE34B63F89E}"/>
              </a:ext>
            </a:extLst>
          </p:cNvPr>
          <p:cNvSpPr>
            <a:spLocks noGrp="1"/>
          </p:cNvSpPr>
          <p:nvPr>
            <p:ph type="title" hasCustomPrompt="1"/>
          </p:nvPr>
        </p:nvSpPr>
        <p:spPr>
          <a:xfrm>
            <a:off x="822960" y="1097280"/>
            <a:ext cx="10515600" cy="1645920"/>
          </a:xfrm>
          <a:prstGeom prst="rect">
            <a:avLst/>
          </a:prstGeom>
        </p:spPr>
        <p:txBody>
          <a:bodyPr anchor="b">
            <a:normAutofit/>
          </a:bodyPr>
          <a:lstStyle>
            <a:lvl1pPr>
              <a:defRPr sz="4800" b="1">
                <a:solidFill>
                  <a:schemeClr val="bg1"/>
                </a:solidFill>
                <a:latin typeface="Univers Condensed" panose="020B0506020202050204" pitchFamily="34" charset="0"/>
              </a:defRPr>
            </a:lvl1pPr>
          </a:lstStyle>
          <a:p>
            <a:r>
              <a:rPr lang="en-US"/>
              <a:t>click to edit master title style</a:t>
            </a:r>
          </a:p>
        </p:txBody>
      </p:sp>
      <p:sp>
        <p:nvSpPr>
          <p:cNvPr id="4" name="Picture Placeholder 3">
            <a:extLst>
              <a:ext uri="{FF2B5EF4-FFF2-40B4-BE49-F238E27FC236}">
                <a16:creationId xmlns:a16="http://schemas.microsoft.com/office/drawing/2014/main" id="{A1BAF3EC-96ED-627A-D8DF-71B5521F8C59}"/>
              </a:ext>
            </a:extLst>
          </p:cNvPr>
          <p:cNvSpPr>
            <a:spLocks noGrp="1"/>
          </p:cNvSpPr>
          <p:nvPr>
            <p:ph type="pic" sz="quarter" idx="12"/>
          </p:nvPr>
        </p:nvSpPr>
        <p:spPr>
          <a:xfrm>
            <a:off x="0" y="-23150"/>
            <a:ext cx="12192000" cy="667512"/>
          </a:xfrm>
          <a:solidFill>
            <a:schemeClr val="bg2"/>
          </a:solidFill>
        </p:spPr>
        <p:txBody>
          <a:bodyPr/>
          <a:lstStyle>
            <a:lvl1pPr marL="0" indent="0" algn="l">
              <a:buNone/>
              <a:defRPr sz="2000">
                <a:solidFill>
                  <a:schemeClr val="bg1"/>
                </a:solidFill>
              </a:defRPr>
            </a:lvl1pPr>
          </a:lstStyle>
          <a:p>
            <a:endParaRPr lang="en-US"/>
          </a:p>
        </p:txBody>
      </p:sp>
      <p:sp>
        <p:nvSpPr>
          <p:cNvPr id="19" name="Content Placeholder 2">
            <a:extLst>
              <a:ext uri="{FF2B5EF4-FFF2-40B4-BE49-F238E27FC236}">
                <a16:creationId xmlns:a16="http://schemas.microsoft.com/office/drawing/2014/main" id="{EDED7F42-DE45-0982-D0EE-36467303760D}"/>
              </a:ext>
            </a:extLst>
          </p:cNvPr>
          <p:cNvSpPr>
            <a:spLocks noGrp="1"/>
          </p:cNvSpPr>
          <p:nvPr>
            <p:ph idx="1"/>
          </p:nvPr>
        </p:nvSpPr>
        <p:spPr>
          <a:xfrm>
            <a:off x="822960" y="3529584"/>
            <a:ext cx="4937760" cy="2103120"/>
          </a:xfrm>
        </p:spPr>
        <p:txBody>
          <a:bodyPr/>
          <a:lstStyle>
            <a:lvl1pPr marL="0" indent="0">
              <a:buNone/>
              <a:defRPr sz="2800">
                <a:solidFill>
                  <a:schemeClr val="bg1"/>
                </a:solidFill>
              </a:defRPr>
            </a:lvl1pPr>
            <a:lvl2pPr>
              <a:defRPr sz="2400">
                <a:solidFill>
                  <a:schemeClr val="bg1"/>
                </a:solidFill>
              </a:defRPr>
            </a:lvl2pPr>
            <a:lvl3pPr marL="804863" indent="-231775">
              <a:defRPr sz="18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5">
            <a:extLst>
              <a:ext uri="{FF2B5EF4-FFF2-40B4-BE49-F238E27FC236}">
                <a16:creationId xmlns:a16="http://schemas.microsoft.com/office/drawing/2014/main" id="{6B366AA0-2DAB-8B01-E9CA-4EFD01184AB1}"/>
              </a:ext>
            </a:extLst>
          </p:cNvPr>
          <p:cNvSpPr>
            <a:spLocks noGrp="1"/>
          </p:cNvSpPr>
          <p:nvPr>
            <p:ph sz="quarter" idx="14"/>
          </p:nvPr>
        </p:nvSpPr>
        <p:spPr>
          <a:xfrm>
            <a:off x="6400800" y="3529584"/>
            <a:ext cx="4937760" cy="2103120"/>
          </a:xfrm>
        </p:spPr>
        <p:txBody>
          <a:bodyPr/>
          <a:lstStyle>
            <a:lvl1pPr marL="0" indent="0">
              <a:lnSpc>
                <a:spcPct val="90000"/>
              </a:lnSpc>
              <a:spcBef>
                <a:spcPts val="1000"/>
              </a:spcBef>
              <a:spcAft>
                <a:spcPts val="0"/>
              </a:spcAft>
              <a:buFont typeface="Arial" panose="020B0604020202020204" pitchFamily="34" charset="0"/>
              <a:buNone/>
              <a:defRPr sz="2800">
                <a:solidFill>
                  <a:schemeClr val="bg1"/>
                </a:solidFill>
              </a:defRPr>
            </a:lvl1pPr>
            <a:lvl2pPr>
              <a:defRPr sz="2400">
                <a:solidFill>
                  <a:schemeClr val="bg1"/>
                </a:solidFill>
              </a:defRPr>
            </a:lvl2pPr>
            <a:lvl3pPr marL="804863" indent="-231775">
              <a:defRPr sz="20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2">
            <a:extLst>
              <a:ext uri="{FF2B5EF4-FFF2-40B4-BE49-F238E27FC236}">
                <a16:creationId xmlns:a16="http://schemas.microsoft.com/office/drawing/2014/main" id="{2434822A-F2F6-6134-01C8-6CB9A884CDD6}"/>
              </a:ext>
            </a:extLst>
          </p:cNvPr>
          <p:cNvSpPr>
            <a:spLocks noGrp="1"/>
          </p:cNvSpPr>
          <p:nvPr>
            <p:ph type="sldNum" sz="quarter" idx="30"/>
          </p:nvPr>
        </p:nvSpPr>
        <p:spPr/>
        <p:txBody>
          <a:bodyPr/>
          <a:lstStyle>
            <a:lvl1pPr>
              <a:defRPr>
                <a:solidFill>
                  <a:schemeClr val="bg1"/>
                </a:solidFill>
              </a:defRPr>
            </a:lvl1pPr>
          </a:lstStyle>
          <a:p>
            <a:fld id="{8058A7CE-F400-7B46-9E16-10D36E8C32FD}" type="slidenum">
              <a:rPr lang="en-US" smtClean="0"/>
              <a:pPr/>
              <a:t>‹#›</a:t>
            </a:fld>
            <a:endParaRPr lang="en-US"/>
          </a:p>
        </p:txBody>
      </p:sp>
    </p:spTree>
    <p:extLst>
      <p:ext uri="{BB962C8B-B14F-4D97-AF65-F5344CB8AC3E}">
        <p14:creationId xmlns:p14="http://schemas.microsoft.com/office/powerpoint/2010/main" val="327684678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5_Comparison">
    <p:bg>
      <p:bgPr>
        <a:solidFill>
          <a:schemeClr val="tx2"/>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B294162-C98D-D8F6-47BD-4CE34B63F89E}"/>
              </a:ext>
            </a:extLst>
          </p:cNvPr>
          <p:cNvSpPr>
            <a:spLocks noGrp="1"/>
          </p:cNvSpPr>
          <p:nvPr>
            <p:ph type="title" hasCustomPrompt="1"/>
          </p:nvPr>
        </p:nvSpPr>
        <p:spPr>
          <a:xfrm>
            <a:off x="822960" y="1097280"/>
            <a:ext cx="10515600" cy="1645920"/>
          </a:xfrm>
          <a:prstGeom prst="rect">
            <a:avLst/>
          </a:prstGeom>
        </p:spPr>
        <p:txBody>
          <a:bodyPr anchor="b">
            <a:normAutofit/>
          </a:bodyPr>
          <a:lstStyle>
            <a:lvl1pPr>
              <a:defRPr sz="4800" b="1">
                <a:solidFill>
                  <a:schemeClr val="bg1"/>
                </a:solidFill>
                <a:latin typeface="Univers Condensed" panose="020B0506020202050204" pitchFamily="34" charset="0"/>
              </a:defRPr>
            </a:lvl1pPr>
          </a:lstStyle>
          <a:p>
            <a:r>
              <a:rPr lang="en-US"/>
              <a:t>click to edit master title style</a:t>
            </a:r>
          </a:p>
        </p:txBody>
      </p:sp>
      <p:sp>
        <p:nvSpPr>
          <p:cNvPr id="4" name="Picture Placeholder 3">
            <a:extLst>
              <a:ext uri="{FF2B5EF4-FFF2-40B4-BE49-F238E27FC236}">
                <a16:creationId xmlns:a16="http://schemas.microsoft.com/office/drawing/2014/main" id="{A1BAF3EC-96ED-627A-D8DF-71B5521F8C59}"/>
              </a:ext>
            </a:extLst>
          </p:cNvPr>
          <p:cNvSpPr>
            <a:spLocks noGrp="1"/>
          </p:cNvSpPr>
          <p:nvPr>
            <p:ph type="pic" sz="quarter" idx="12"/>
          </p:nvPr>
        </p:nvSpPr>
        <p:spPr>
          <a:xfrm>
            <a:off x="0" y="-23150"/>
            <a:ext cx="12192000" cy="667512"/>
          </a:xfrm>
          <a:solidFill>
            <a:schemeClr val="bg2"/>
          </a:solidFill>
        </p:spPr>
        <p:txBody>
          <a:bodyPr/>
          <a:lstStyle>
            <a:lvl1pPr marL="0" indent="0" algn="l">
              <a:buNone/>
              <a:defRPr sz="2000">
                <a:solidFill>
                  <a:schemeClr val="bg1"/>
                </a:solidFill>
              </a:defRPr>
            </a:lvl1pPr>
          </a:lstStyle>
          <a:p>
            <a:endParaRPr lang="en-US"/>
          </a:p>
        </p:txBody>
      </p:sp>
      <p:sp>
        <p:nvSpPr>
          <p:cNvPr id="19" name="Content Placeholder 2">
            <a:extLst>
              <a:ext uri="{FF2B5EF4-FFF2-40B4-BE49-F238E27FC236}">
                <a16:creationId xmlns:a16="http://schemas.microsoft.com/office/drawing/2014/main" id="{EDED7F42-DE45-0982-D0EE-36467303760D}"/>
              </a:ext>
            </a:extLst>
          </p:cNvPr>
          <p:cNvSpPr>
            <a:spLocks noGrp="1"/>
          </p:cNvSpPr>
          <p:nvPr>
            <p:ph idx="1"/>
          </p:nvPr>
        </p:nvSpPr>
        <p:spPr>
          <a:xfrm>
            <a:off x="822960" y="3529584"/>
            <a:ext cx="4937760" cy="2103120"/>
          </a:xfrm>
        </p:spPr>
        <p:txBody>
          <a:bodyPr/>
          <a:lstStyle>
            <a:lvl1pPr marL="0" indent="0">
              <a:buNone/>
              <a:defRPr sz="2800">
                <a:solidFill>
                  <a:schemeClr val="bg1"/>
                </a:solidFill>
              </a:defRPr>
            </a:lvl1pPr>
            <a:lvl2pPr>
              <a:defRPr sz="2400">
                <a:solidFill>
                  <a:schemeClr val="bg1"/>
                </a:solidFill>
              </a:defRPr>
            </a:lvl2pPr>
            <a:lvl3pPr marL="804863" indent="-231775">
              <a:defRPr sz="18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5">
            <a:extLst>
              <a:ext uri="{FF2B5EF4-FFF2-40B4-BE49-F238E27FC236}">
                <a16:creationId xmlns:a16="http://schemas.microsoft.com/office/drawing/2014/main" id="{6B366AA0-2DAB-8B01-E9CA-4EFD01184AB1}"/>
              </a:ext>
            </a:extLst>
          </p:cNvPr>
          <p:cNvSpPr>
            <a:spLocks noGrp="1"/>
          </p:cNvSpPr>
          <p:nvPr>
            <p:ph sz="quarter" idx="14"/>
          </p:nvPr>
        </p:nvSpPr>
        <p:spPr>
          <a:xfrm>
            <a:off x="6400800" y="3529584"/>
            <a:ext cx="4937760" cy="2103120"/>
          </a:xfrm>
        </p:spPr>
        <p:txBody>
          <a:bodyPr/>
          <a:lstStyle>
            <a:lvl1pPr marL="0" indent="0">
              <a:lnSpc>
                <a:spcPct val="90000"/>
              </a:lnSpc>
              <a:spcBef>
                <a:spcPts val="1000"/>
              </a:spcBef>
              <a:spcAft>
                <a:spcPts val="0"/>
              </a:spcAft>
              <a:buFont typeface="Arial" panose="020B0604020202020204" pitchFamily="34" charset="0"/>
              <a:buNone/>
              <a:defRPr sz="2800">
                <a:solidFill>
                  <a:schemeClr val="bg1"/>
                </a:solidFill>
              </a:defRPr>
            </a:lvl1pPr>
            <a:lvl2pPr>
              <a:defRPr sz="2400">
                <a:solidFill>
                  <a:schemeClr val="bg1"/>
                </a:solidFill>
              </a:defRPr>
            </a:lvl2pPr>
            <a:lvl3pPr marL="804863" indent="-231775">
              <a:defRPr sz="20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EC3AD13A-778C-0B94-E890-F60B86ABB584}"/>
              </a:ext>
            </a:extLst>
          </p:cNvPr>
          <p:cNvSpPr>
            <a:spLocks noGrp="1"/>
          </p:cNvSpPr>
          <p:nvPr>
            <p:ph type="ftr" sz="quarter" idx="29"/>
          </p:nvPr>
        </p:nvSpPr>
        <p:spPr>
          <a:xfrm>
            <a:off x="173736" y="6254496"/>
            <a:ext cx="4114800" cy="365125"/>
          </a:xfrm>
          <a:prstGeom prst="rect">
            <a:avLst/>
          </a:prstGeom>
        </p:spPr>
        <p:txBody>
          <a:bodyPr/>
          <a:lstStyle>
            <a:lvl1pPr>
              <a:defRPr>
                <a:solidFill>
                  <a:schemeClr val="bg1"/>
                </a:solidFill>
              </a:defRPr>
            </a:lvl1pPr>
          </a:lstStyle>
          <a:p>
            <a:r>
              <a:rPr lang="en-US"/>
              <a:t>9 PRINCIPLES OF FLORIDA-FRIENDLY LANDSCAPING™</a:t>
            </a:r>
          </a:p>
        </p:txBody>
      </p:sp>
      <p:sp>
        <p:nvSpPr>
          <p:cNvPr id="3" name="Slide Number Placeholder 2">
            <a:extLst>
              <a:ext uri="{FF2B5EF4-FFF2-40B4-BE49-F238E27FC236}">
                <a16:creationId xmlns:a16="http://schemas.microsoft.com/office/drawing/2014/main" id="{2434822A-F2F6-6134-01C8-6CB9A884CDD6}"/>
              </a:ext>
            </a:extLst>
          </p:cNvPr>
          <p:cNvSpPr>
            <a:spLocks noGrp="1"/>
          </p:cNvSpPr>
          <p:nvPr>
            <p:ph type="sldNum" sz="quarter" idx="30"/>
          </p:nvPr>
        </p:nvSpPr>
        <p:spPr/>
        <p:txBody>
          <a:bodyPr/>
          <a:lstStyle>
            <a:lvl1pPr>
              <a:defRPr>
                <a:solidFill>
                  <a:schemeClr val="bg1"/>
                </a:solidFill>
              </a:defRPr>
            </a:lvl1pPr>
          </a:lstStyle>
          <a:p>
            <a:fld id="{8058A7CE-F400-7B46-9E16-10D36E8C32FD}" type="slidenum">
              <a:rPr lang="en-US" smtClean="0"/>
              <a:pPr/>
              <a:t>‹#›</a:t>
            </a:fld>
            <a:endParaRPr lang="en-US"/>
          </a:p>
        </p:txBody>
      </p:sp>
    </p:spTree>
    <p:extLst>
      <p:ext uri="{BB962C8B-B14F-4D97-AF65-F5344CB8AC3E}">
        <p14:creationId xmlns:p14="http://schemas.microsoft.com/office/powerpoint/2010/main" val="164506015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cSld name="KK_Subtitle slide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822228"/>
          </a:xfrm>
        </p:spPr>
        <p:txBody>
          <a:bodyPr>
            <a:normAutofit/>
          </a:bodyPr>
          <a:lstStyle>
            <a:lvl1pPr>
              <a:defRPr sz="4400" b="1">
                <a:solidFill>
                  <a:srgbClr val="679146"/>
                </a:solidFill>
                <a:latin typeface="Calibri" panose="020F0502020204030204" pitchFamily="34" charset="0"/>
              </a:defRPr>
            </a:lvl1pPr>
          </a:lstStyle>
          <a:p>
            <a:r>
              <a:rPr lang="en-US"/>
              <a:t>Click to edit Master title style</a:t>
            </a:r>
          </a:p>
        </p:txBody>
      </p:sp>
      <p:sp>
        <p:nvSpPr>
          <p:cNvPr id="3" name="Content Placeholder 2"/>
          <p:cNvSpPr>
            <a:spLocks noGrp="1"/>
          </p:cNvSpPr>
          <p:nvPr>
            <p:ph idx="1"/>
          </p:nvPr>
        </p:nvSpPr>
        <p:spPr>
          <a:xfrm>
            <a:off x="838200" y="1825625"/>
            <a:ext cx="10515600" cy="3673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a:off x="838200" y="5624832"/>
            <a:ext cx="10515600" cy="365125"/>
          </a:xfrm>
        </p:spPr>
        <p:txBody>
          <a:bodyPr/>
          <a:lstStyle>
            <a:lvl1pPr algn="l">
              <a:defRPr i="1">
                <a:solidFill>
                  <a:srgbClr val="679146"/>
                </a:solidFill>
              </a:defRPr>
            </a:lvl1pPr>
          </a:lstStyle>
          <a:p>
            <a:endParaRPr lang="en-US"/>
          </a:p>
        </p:txBody>
      </p:sp>
      <p:sp>
        <p:nvSpPr>
          <p:cNvPr id="10" name="Text Placeholder 9"/>
          <p:cNvSpPr>
            <a:spLocks noGrp="1"/>
          </p:cNvSpPr>
          <p:nvPr>
            <p:ph type="body" sz="quarter" idx="12"/>
          </p:nvPr>
        </p:nvSpPr>
        <p:spPr>
          <a:xfrm>
            <a:off x="836085" y="1173164"/>
            <a:ext cx="10536767" cy="655637"/>
          </a:xfrm>
        </p:spPr>
        <p:txBody>
          <a:bodyPr>
            <a:noAutofit/>
          </a:bodyPr>
          <a:lstStyle>
            <a:lvl1pPr marL="0" indent="0">
              <a:buNone/>
              <a:defRPr sz="3600" b="1">
                <a:solidFill>
                  <a:schemeClr val="accent6">
                    <a:lumMod val="75000"/>
                  </a:schemeClr>
                </a:solidFill>
              </a:defRPr>
            </a:lvl1pPr>
            <a:lvl2pPr>
              <a:defRPr sz="3600"/>
            </a:lvl2pPr>
            <a:lvl3pPr>
              <a:defRPr sz="3600"/>
            </a:lvl3pPr>
            <a:lvl4pPr>
              <a:defRPr sz="3600"/>
            </a:lvl4pPr>
            <a:lvl5pPr>
              <a:defRPr sz="3600"/>
            </a:lvl5pPr>
          </a:lstStyle>
          <a:p>
            <a:pPr lvl="0"/>
            <a:r>
              <a:rPr lang="en-US"/>
              <a:t>Click to edit Master text styles</a:t>
            </a:r>
          </a:p>
        </p:txBody>
      </p:sp>
    </p:spTree>
    <p:extLst>
      <p:ext uri="{BB962C8B-B14F-4D97-AF65-F5344CB8AC3E}">
        <p14:creationId xmlns:p14="http://schemas.microsoft.com/office/powerpoint/2010/main" val="388878916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4_Agenda">
    <p:bg>
      <p:bgPr>
        <a:solidFill>
          <a:schemeClr val="bg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74567E9-2483-C330-76B4-52F75C9504A9}"/>
              </a:ext>
            </a:extLst>
          </p:cNvPr>
          <p:cNvSpPr>
            <a:spLocks noGrp="1"/>
          </p:cNvSpPr>
          <p:nvPr>
            <p:ph type="title" hasCustomPrompt="1"/>
          </p:nvPr>
        </p:nvSpPr>
        <p:spPr>
          <a:xfrm>
            <a:off x="822960" y="822960"/>
            <a:ext cx="4389120" cy="1920240"/>
          </a:xfrm>
          <a:prstGeom prst="rect">
            <a:avLst/>
          </a:prstGeom>
        </p:spPr>
        <p:txBody>
          <a:bodyPr anchor="b">
            <a:normAutofit/>
          </a:bodyPr>
          <a:lstStyle>
            <a:lvl1pPr>
              <a:defRPr sz="4800" b="1">
                <a:solidFill>
                  <a:schemeClr val="tx1"/>
                </a:solidFill>
                <a:latin typeface="Univers Condensed" panose="020B0506020202050204" pitchFamily="34" charset="0"/>
              </a:defRPr>
            </a:lvl1pPr>
          </a:lstStyle>
          <a:p>
            <a:r>
              <a:rPr lang="en-US"/>
              <a:t>click to edit master title style</a:t>
            </a:r>
          </a:p>
        </p:txBody>
      </p:sp>
      <p:sp>
        <p:nvSpPr>
          <p:cNvPr id="9" name="Content Placeholder 5">
            <a:extLst>
              <a:ext uri="{FF2B5EF4-FFF2-40B4-BE49-F238E27FC236}">
                <a16:creationId xmlns:a16="http://schemas.microsoft.com/office/drawing/2014/main" id="{380C9AC2-080F-B7EB-E5D9-98A11923C160}"/>
              </a:ext>
            </a:extLst>
          </p:cNvPr>
          <p:cNvSpPr>
            <a:spLocks noGrp="1"/>
          </p:cNvSpPr>
          <p:nvPr>
            <p:ph sz="quarter" idx="14"/>
          </p:nvPr>
        </p:nvSpPr>
        <p:spPr>
          <a:xfrm>
            <a:off x="822960" y="3529584"/>
            <a:ext cx="4389120" cy="2350008"/>
          </a:xfrm>
        </p:spPr>
        <p:txBody>
          <a:bodyPr/>
          <a:lstStyle>
            <a:lvl1pPr marL="285750" indent="-285750">
              <a:lnSpc>
                <a:spcPts val="2500"/>
              </a:lnSpc>
              <a:spcBef>
                <a:spcPts val="0"/>
              </a:spcBef>
              <a:spcAft>
                <a:spcPts val="1000"/>
              </a:spcAft>
              <a:buFont typeface="Arial" panose="020B0604020202020204" pitchFamily="34" charset="0"/>
              <a:buChar char="•"/>
              <a:defRPr sz="3200">
                <a:solidFill>
                  <a:schemeClr val="tx1"/>
                </a:solidFill>
              </a:defRPr>
            </a:lvl1pPr>
            <a:lvl2pPr>
              <a:defRPr sz="2800">
                <a:solidFill>
                  <a:schemeClr val="tx1"/>
                </a:solidFill>
              </a:defRPr>
            </a:lvl2pPr>
            <a:lvl3pPr marL="804863" indent="-231775">
              <a:defRPr sz="24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Picture Placeholder 16">
            <a:extLst>
              <a:ext uri="{FF2B5EF4-FFF2-40B4-BE49-F238E27FC236}">
                <a16:creationId xmlns:a16="http://schemas.microsoft.com/office/drawing/2014/main" id="{A6C9DAC2-F86A-0D7B-2EA8-DAE9CF8E03B5}"/>
              </a:ext>
            </a:extLst>
          </p:cNvPr>
          <p:cNvSpPr>
            <a:spLocks noGrp="1"/>
          </p:cNvSpPr>
          <p:nvPr>
            <p:ph type="pic" sz="quarter" idx="13"/>
          </p:nvPr>
        </p:nvSpPr>
        <p:spPr>
          <a:xfrm>
            <a:off x="5690616" y="0"/>
            <a:ext cx="6501384" cy="6857999"/>
          </a:xfrm>
          <a:solidFill>
            <a:schemeClr val="tx2"/>
          </a:solidFill>
        </p:spPr>
        <p:txBody>
          <a:bodyPr anchor="t"/>
          <a:lstStyle>
            <a:lvl1pPr marL="0" indent="0" algn="ctr">
              <a:buNone/>
              <a:defRPr>
                <a:solidFill>
                  <a:schemeClr val="bg1"/>
                </a:solidFill>
              </a:defRPr>
            </a:lvl1pPr>
          </a:lstStyle>
          <a:p>
            <a:endParaRPr lang="en-US" noProof="0"/>
          </a:p>
        </p:txBody>
      </p:sp>
      <p:sp>
        <p:nvSpPr>
          <p:cNvPr id="7" name="Footer Placeholder 6">
            <a:extLst>
              <a:ext uri="{FF2B5EF4-FFF2-40B4-BE49-F238E27FC236}">
                <a16:creationId xmlns:a16="http://schemas.microsoft.com/office/drawing/2014/main" id="{B5DF0DBE-FBE3-E653-13B1-8A27023E2F1E}"/>
              </a:ext>
            </a:extLst>
          </p:cNvPr>
          <p:cNvSpPr>
            <a:spLocks noGrp="1"/>
          </p:cNvSpPr>
          <p:nvPr>
            <p:ph type="ftr" sz="quarter" idx="11"/>
          </p:nvPr>
        </p:nvSpPr>
        <p:spPr>
          <a:xfrm>
            <a:off x="173736" y="6254496"/>
            <a:ext cx="4114800" cy="365125"/>
          </a:xfrm>
          <a:prstGeom prst="rect">
            <a:avLst/>
          </a:prstGeom>
        </p:spPr>
        <p:txBody>
          <a:bodyPr/>
          <a:lstStyle>
            <a:lvl1pPr>
              <a:defRPr>
                <a:solidFill>
                  <a:schemeClr val="tx1">
                    <a:alpha val="78000"/>
                  </a:schemeClr>
                </a:solidFill>
              </a:defRPr>
            </a:lvl1pPr>
          </a:lstStyle>
          <a:p>
            <a:r>
              <a:rPr lang="en-US"/>
              <a:t>9 PRINCIPLES OF FLORIDA-FRIENDLY LANDSCAPING™</a:t>
            </a:r>
          </a:p>
        </p:txBody>
      </p:sp>
      <p:sp>
        <p:nvSpPr>
          <p:cNvPr id="8" name="Slide Number Placeholder 7">
            <a:extLst>
              <a:ext uri="{FF2B5EF4-FFF2-40B4-BE49-F238E27FC236}">
                <a16:creationId xmlns:a16="http://schemas.microsoft.com/office/drawing/2014/main" id="{4339096C-E86B-C5A9-1F2F-E4FD0552DEF8}"/>
              </a:ext>
            </a:extLst>
          </p:cNvPr>
          <p:cNvSpPr>
            <a:spLocks noGrp="1"/>
          </p:cNvSpPr>
          <p:nvPr>
            <p:ph type="sldNum" sz="quarter" idx="12"/>
          </p:nvPr>
        </p:nvSpPr>
        <p:spPr/>
        <p:txBody>
          <a:bodyPr/>
          <a:lstStyle>
            <a:lvl1pPr>
              <a:defRPr>
                <a:solidFill>
                  <a:schemeClr val="bg1">
                    <a:alpha val="78000"/>
                  </a:schemeClr>
                </a:solidFill>
              </a:defRPr>
            </a:lvl1pPr>
          </a:lstStyle>
          <a:p>
            <a:fld id="{8058A7CE-F400-7B46-9E16-10D36E8C32FD}" type="slidenum">
              <a:rPr lang="en-US" smtClean="0"/>
              <a:pPr/>
              <a:t>‹#›</a:t>
            </a:fld>
            <a:endParaRPr lang="en-US"/>
          </a:p>
        </p:txBody>
      </p:sp>
    </p:spTree>
    <p:extLst>
      <p:ext uri="{BB962C8B-B14F-4D97-AF65-F5344CB8AC3E}">
        <p14:creationId xmlns:p14="http://schemas.microsoft.com/office/powerpoint/2010/main" val="259448612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userDrawn="1">
  <p:cSld name="5_Agenda">
    <p:bg>
      <p:bgPr>
        <a:solidFill>
          <a:schemeClr val="accent1">
            <a:lumMod val="25000"/>
            <a:lumOff val="75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74567E9-2483-C330-76B4-52F75C9504A9}"/>
              </a:ext>
            </a:extLst>
          </p:cNvPr>
          <p:cNvSpPr>
            <a:spLocks noGrp="1"/>
          </p:cNvSpPr>
          <p:nvPr>
            <p:ph type="title" hasCustomPrompt="1"/>
          </p:nvPr>
        </p:nvSpPr>
        <p:spPr>
          <a:xfrm>
            <a:off x="6918960" y="822960"/>
            <a:ext cx="4389120" cy="1920240"/>
          </a:xfrm>
          <a:prstGeom prst="rect">
            <a:avLst/>
          </a:prstGeom>
        </p:spPr>
        <p:txBody>
          <a:bodyPr anchor="b">
            <a:normAutofit/>
          </a:bodyPr>
          <a:lstStyle>
            <a:lvl1pPr>
              <a:defRPr sz="4800" b="1">
                <a:solidFill>
                  <a:schemeClr val="accent1"/>
                </a:solidFill>
                <a:latin typeface="Univers Condensed" panose="020B0506020202050204" pitchFamily="34" charset="0"/>
              </a:defRPr>
            </a:lvl1pPr>
          </a:lstStyle>
          <a:p>
            <a:r>
              <a:rPr lang="en-US"/>
              <a:t>click to edit master title style</a:t>
            </a:r>
          </a:p>
        </p:txBody>
      </p:sp>
      <p:sp>
        <p:nvSpPr>
          <p:cNvPr id="9" name="Content Placeholder 5">
            <a:extLst>
              <a:ext uri="{FF2B5EF4-FFF2-40B4-BE49-F238E27FC236}">
                <a16:creationId xmlns:a16="http://schemas.microsoft.com/office/drawing/2014/main" id="{380C9AC2-080F-B7EB-E5D9-98A11923C160}"/>
              </a:ext>
            </a:extLst>
          </p:cNvPr>
          <p:cNvSpPr>
            <a:spLocks noGrp="1"/>
          </p:cNvSpPr>
          <p:nvPr>
            <p:ph sz="quarter" idx="14"/>
          </p:nvPr>
        </p:nvSpPr>
        <p:spPr>
          <a:xfrm>
            <a:off x="6918960" y="3529584"/>
            <a:ext cx="4389120" cy="2350008"/>
          </a:xfrm>
        </p:spPr>
        <p:txBody>
          <a:bodyPr/>
          <a:lstStyle>
            <a:lvl1pPr marL="228600" indent="-228600">
              <a:lnSpc>
                <a:spcPct val="100000"/>
              </a:lnSpc>
              <a:spcBef>
                <a:spcPts val="0"/>
              </a:spcBef>
              <a:spcAft>
                <a:spcPts val="1000"/>
              </a:spcAft>
              <a:buFont typeface="Arial" panose="020B0604020202020204" pitchFamily="34" charset="0"/>
              <a:buChar char="•"/>
              <a:defRPr sz="2800">
                <a:solidFill>
                  <a:schemeClr val="accent1"/>
                </a:solidFill>
                <a:latin typeface="Univers "/>
                <a:ea typeface="UD Digi Kyokasho N-R" panose="020B0400000000000000" pitchFamily="18" charset="-128"/>
              </a:defRPr>
            </a:lvl1pPr>
            <a:lvl2pPr marL="685800" indent="-228600">
              <a:lnSpc>
                <a:spcPct val="100000"/>
              </a:lnSpc>
              <a:defRPr sz="2400">
                <a:solidFill>
                  <a:schemeClr val="accent1"/>
                </a:solidFill>
                <a:latin typeface="Univers "/>
                <a:ea typeface="UD Digi Kyokasho N-R" panose="020B0400000000000000" pitchFamily="18" charset="-128"/>
              </a:defRPr>
            </a:lvl2pPr>
            <a:lvl3pPr>
              <a:lnSpc>
                <a:spcPct val="100000"/>
              </a:lnSpc>
              <a:defRPr sz="2000">
                <a:solidFill>
                  <a:schemeClr val="accent1"/>
                </a:solidFill>
                <a:latin typeface="Univers "/>
                <a:ea typeface="UD Digi Kyokasho N-R" panose="020B0400000000000000" pitchFamily="18" charset="-128"/>
              </a:defRPr>
            </a:lvl3pPr>
            <a:lvl4pPr marL="1143000" indent="-228600">
              <a:lnSpc>
                <a:spcPct val="100000"/>
              </a:lnSpc>
              <a:defRPr sz="1800">
                <a:solidFill>
                  <a:schemeClr val="accent1"/>
                </a:solidFill>
                <a:latin typeface="Univers "/>
                <a:ea typeface="UD Digi Kyokasho N-R" panose="020B0400000000000000" pitchFamily="18" charset="-128"/>
              </a:defRPr>
            </a:lvl4pPr>
            <a:lvl5pPr>
              <a:lnSpc>
                <a:spcPct val="100000"/>
              </a:lnSpc>
              <a:defRPr sz="1200">
                <a:solidFill>
                  <a:schemeClr val="accent1"/>
                </a:solidFill>
                <a:latin typeface="Univers "/>
                <a:ea typeface="UD Digi Kyokasho N-R" panose="020B0400000000000000" pitchFamily="18" charset="-12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Picture Placeholder 16">
            <a:extLst>
              <a:ext uri="{FF2B5EF4-FFF2-40B4-BE49-F238E27FC236}">
                <a16:creationId xmlns:a16="http://schemas.microsoft.com/office/drawing/2014/main" id="{A6C9DAC2-F86A-0D7B-2EA8-DAE9CF8E03B5}"/>
              </a:ext>
            </a:extLst>
          </p:cNvPr>
          <p:cNvSpPr>
            <a:spLocks noGrp="1"/>
          </p:cNvSpPr>
          <p:nvPr>
            <p:ph type="pic" sz="quarter" idx="13"/>
          </p:nvPr>
        </p:nvSpPr>
        <p:spPr>
          <a:xfrm>
            <a:off x="13716" y="0"/>
            <a:ext cx="6501384" cy="6857999"/>
          </a:xfrm>
          <a:solidFill>
            <a:schemeClr val="tx2"/>
          </a:solidFill>
        </p:spPr>
        <p:txBody>
          <a:bodyPr anchor="t"/>
          <a:lstStyle>
            <a:lvl1pPr marL="0" indent="0" algn="ctr">
              <a:buNone/>
              <a:defRPr>
                <a:solidFill>
                  <a:schemeClr val="bg1"/>
                </a:solidFill>
              </a:defRPr>
            </a:lvl1pPr>
          </a:lstStyle>
          <a:p>
            <a:endParaRPr lang="en-US" noProof="0"/>
          </a:p>
        </p:txBody>
      </p:sp>
      <p:sp>
        <p:nvSpPr>
          <p:cNvPr id="7" name="Footer Placeholder 6">
            <a:extLst>
              <a:ext uri="{FF2B5EF4-FFF2-40B4-BE49-F238E27FC236}">
                <a16:creationId xmlns:a16="http://schemas.microsoft.com/office/drawing/2014/main" id="{B5DF0DBE-FBE3-E653-13B1-8A27023E2F1E}"/>
              </a:ext>
            </a:extLst>
          </p:cNvPr>
          <p:cNvSpPr>
            <a:spLocks noGrp="1"/>
          </p:cNvSpPr>
          <p:nvPr>
            <p:ph type="ftr" sz="quarter" idx="11"/>
          </p:nvPr>
        </p:nvSpPr>
        <p:spPr>
          <a:xfrm>
            <a:off x="6269736" y="6254496"/>
            <a:ext cx="4114800" cy="365125"/>
          </a:xfrm>
          <a:prstGeom prst="rect">
            <a:avLst/>
          </a:prstGeom>
        </p:spPr>
        <p:txBody>
          <a:bodyPr/>
          <a:lstStyle>
            <a:lvl1pPr>
              <a:defRPr>
                <a:solidFill>
                  <a:schemeClr val="tx1">
                    <a:alpha val="78000"/>
                  </a:schemeClr>
                </a:solidFill>
              </a:defRPr>
            </a:lvl1pPr>
          </a:lstStyle>
          <a:p>
            <a:r>
              <a:rPr lang="en-US"/>
              <a:t>9 PRINCIPLES OF FLORIDA-FRIENDLY LANDSCAPING™</a:t>
            </a:r>
          </a:p>
        </p:txBody>
      </p:sp>
      <p:sp>
        <p:nvSpPr>
          <p:cNvPr id="8" name="Slide Number Placeholder 7">
            <a:extLst>
              <a:ext uri="{FF2B5EF4-FFF2-40B4-BE49-F238E27FC236}">
                <a16:creationId xmlns:a16="http://schemas.microsoft.com/office/drawing/2014/main" id="{4339096C-E86B-C5A9-1F2F-E4FD0552DEF8}"/>
              </a:ext>
            </a:extLst>
          </p:cNvPr>
          <p:cNvSpPr>
            <a:spLocks noGrp="1"/>
          </p:cNvSpPr>
          <p:nvPr>
            <p:ph type="sldNum" sz="quarter" idx="12"/>
          </p:nvPr>
        </p:nvSpPr>
        <p:spPr/>
        <p:txBody>
          <a:bodyPr/>
          <a:lstStyle>
            <a:lvl1pPr>
              <a:defRPr>
                <a:solidFill>
                  <a:schemeClr val="bg1">
                    <a:alpha val="78000"/>
                  </a:schemeClr>
                </a:solidFill>
              </a:defRPr>
            </a:lvl1pPr>
          </a:lstStyle>
          <a:p>
            <a:fld id="{8058A7CE-F400-7B46-9E16-10D36E8C32FD}" type="slidenum">
              <a:rPr lang="en-US" smtClean="0"/>
              <a:pPr/>
              <a:t>‹#›</a:t>
            </a:fld>
            <a:endParaRPr lang="en-US"/>
          </a:p>
        </p:txBody>
      </p:sp>
    </p:spTree>
    <p:extLst>
      <p:ext uri="{BB962C8B-B14F-4D97-AF65-F5344CB8AC3E}">
        <p14:creationId xmlns:p14="http://schemas.microsoft.com/office/powerpoint/2010/main" val="2266568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E133B-2B06-14DC-5706-8DFDFA6DEBB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1402BE9-886C-09DB-3FF9-C64DCAA061F6}"/>
              </a:ext>
            </a:extLst>
          </p:cNvPr>
          <p:cNvSpPr>
            <a:spLocks noGrp="1"/>
          </p:cNvSpPr>
          <p:nvPr>
            <p:ph type="dt" sz="half" idx="10"/>
          </p:nvPr>
        </p:nvSpPr>
        <p:spPr/>
        <p:txBody>
          <a:bodyPr/>
          <a:lstStyle/>
          <a:p>
            <a:fld id="{064F678B-3DD7-45DB-9C6F-90C377C2F57B}" type="datetimeFigureOut">
              <a:rPr lang="en-US" smtClean="0"/>
              <a:t>6/17/2026</a:t>
            </a:fld>
            <a:endParaRPr lang="en-US"/>
          </a:p>
        </p:txBody>
      </p:sp>
      <p:sp>
        <p:nvSpPr>
          <p:cNvPr id="4" name="Footer Placeholder 3">
            <a:extLst>
              <a:ext uri="{FF2B5EF4-FFF2-40B4-BE49-F238E27FC236}">
                <a16:creationId xmlns:a16="http://schemas.microsoft.com/office/drawing/2014/main" id="{3FF822A8-2C30-3E36-DE37-DF7A9680C61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A71875-D0C3-3414-E6FE-5C8E7C699CA7}"/>
              </a:ext>
            </a:extLst>
          </p:cNvPr>
          <p:cNvSpPr>
            <a:spLocks noGrp="1"/>
          </p:cNvSpPr>
          <p:nvPr>
            <p:ph type="sldNum" sz="quarter" idx="12"/>
          </p:nvPr>
        </p:nvSpPr>
        <p:spPr/>
        <p:txBody>
          <a:bodyPr/>
          <a:lstStyle/>
          <a:p>
            <a:fld id="{F1B6E2F3-FD55-48FE-9787-CEE7D0331F01}" type="slidenum">
              <a:rPr lang="en-US" smtClean="0"/>
              <a:t>‹#›</a:t>
            </a:fld>
            <a:endParaRPr lang="en-US"/>
          </a:p>
        </p:txBody>
      </p:sp>
    </p:spTree>
    <p:extLst>
      <p:ext uri="{BB962C8B-B14F-4D97-AF65-F5344CB8AC3E}">
        <p14:creationId xmlns:p14="http://schemas.microsoft.com/office/powerpoint/2010/main" val="90155226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userDrawn="1">
  <p:cSld name="4_Image and title">
    <p:bg>
      <p:bgPr>
        <a:solidFill>
          <a:schemeClr val="accent1">
            <a:lumMod val="25000"/>
            <a:lumOff val="75000"/>
          </a:schemeClr>
        </a:solidFill>
        <a:effectLst/>
      </p:bgPr>
    </p:bg>
    <p:spTree>
      <p:nvGrpSpPr>
        <p:cNvPr id="1" name=""/>
        <p:cNvGrpSpPr/>
        <p:nvPr/>
      </p:nvGrpSpPr>
      <p:grpSpPr>
        <a:xfrm>
          <a:off x="0" y="0"/>
          <a:ext cx="0" cy="0"/>
          <a:chOff x="0" y="0"/>
          <a:chExt cx="0" cy="0"/>
        </a:xfrm>
      </p:grpSpPr>
      <p:sp>
        <p:nvSpPr>
          <p:cNvPr id="2" name="Picture Placeholder 16">
            <a:extLst>
              <a:ext uri="{FF2B5EF4-FFF2-40B4-BE49-F238E27FC236}">
                <a16:creationId xmlns:a16="http://schemas.microsoft.com/office/drawing/2014/main" id="{A6C9DAC2-F86A-0D7B-2EA8-DAE9CF8E03B5}"/>
              </a:ext>
            </a:extLst>
          </p:cNvPr>
          <p:cNvSpPr>
            <a:spLocks noGrp="1"/>
          </p:cNvSpPr>
          <p:nvPr>
            <p:ph type="pic" sz="quarter" idx="13"/>
          </p:nvPr>
        </p:nvSpPr>
        <p:spPr>
          <a:xfrm>
            <a:off x="0" y="0"/>
            <a:ext cx="6099048" cy="6857999"/>
          </a:xfrm>
          <a:solidFill>
            <a:schemeClr val="bg1">
              <a:lumMod val="95000"/>
            </a:schemeClr>
          </a:solidFill>
        </p:spPr>
        <p:txBody>
          <a:bodyPr anchor="t"/>
          <a:lstStyle>
            <a:lvl1pPr marL="0" indent="0" algn="ctr">
              <a:buNone/>
              <a:defRPr>
                <a:solidFill>
                  <a:schemeClr val="tx1"/>
                </a:solidFill>
              </a:defRPr>
            </a:lvl1pPr>
          </a:lstStyle>
          <a:p>
            <a:endParaRPr lang="en-US" noProof="0"/>
          </a:p>
        </p:txBody>
      </p:sp>
      <p:sp>
        <p:nvSpPr>
          <p:cNvPr id="5" name="Title 3">
            <a:extLst>
              <a:ext uri="{FF2B5EF4-FFF2-40B4-BE49-F238E27FC236}">
                <a16:creationId xmlns:a16="http://schemas.microsoft.com/office/drawing/2014/main" id="{DF73F321-A672-7E8F-7A96-2DA12D12F3C0}"/>
              </a:ext>
            </a:extLst>
          </p:cNvPr>
          <p:cNvSpPr>
            <a:spLocks noGrp="1"/>
          </p:cNvSpPr>
          <p:nvPr>
            <p:ph type="title" hasCustomPrompt="1"/>
          </p:nvPr>
        </p:nvSpPr>
        <p:spPr>
          <a:xfrm>
            <a:off x="7005720" y="822960"/>
            <a:ext cx="4389120" cy="1920240"/>
          </a:xfrm>
          <a:prstGeom prst="rect">
            <a:avLst/>
          </a:prstGeom>
        </p:spPr>
        <p:txBody>
          <a:bodyPr anchor="b">
            <a:normAutofit/>
          </a:bodyPr>
          <a:lstStyle>
            <a:lvl1pPr>
              <a:defRPr sz="4800" b="1">
                <a:solidFill>
                  <a:schemeClr val="accent1"/>
                </a:solidFill>
                <a:latin typeface="Univers Condensed" panose="020B0506020202050204" pitchFamily="34" charset="0"/>
              </a:defRPr>
            </a:lvl1pPr>
          </a:lstStyle>
          <a:p>
            <a:r>
              <a:rPr lang="en-US"/>
              <a:t>click to edit master title style</a:t>
            </a:r>
          </a:p>
        </p:txBody>
      </p:sp>
      <p:sp>
        <p:nvSpPr>
          <p:cNvPr id="6" name="Content Placeholder 5">
            <a:extLst>
              <a:ext uri="{FF2B5EF4-FFF2-40B4-BE49-F238E27FC236}">
                <a16:creationId xmlns:a16="http://schemas.microsoft.com/office/drawing/2014/main" id="{B2A7B1D9-F0BC-D48B-0E43-99FE55B55863}"/>
              </a:ext>
            </a:extLst>
          </p:cNvPr>
          <p:cNvSpPr>
            <a:spLocks noGrp="1"/>
          </p:cNvSpPr>
          <p:nvPr>
            <p:ph sz="quarter" idx="14"/>
          </p:nvPr>
        </p:nvSpPr>
        <p:spPr>
          <a:xfrm>
            <a:off x="7005720" y="3529584"/>
            <a:ext cx="4389120" cy="2350008"/>
          </a:xfrm>
        </p:spPr>
        <p:txBody>
          <a:bodyPr/>
          <a:lstStyle>
            <a:lvl1pPr marL="285750" indent="-285750">
              <a:lnSpc>
                <a:spcPct val="100000"/>
              </a:lnSpc>
              <a:spcBef>
                <a:spcPts val="0"/>
              </a:spcBef>
              <a:spcAft>
                <a:spcPts val="1000"/>
              </a:spcAft>
              <a:buClr>
                <a:schemeClr val="accent1"/>
              </a:buClr>
              <a:buFont typeface="Arial" panose="020B0604020202020204" pitchFamily="34" charset="0"/>
              <a:buChar char="•"/>
              <a:defRPr sz="2400">
                <a:solidFill>
                  <a:schemeClr val="accent1"/>
                </a:solidFill>
              </a:defRPr>
            </a:lvl1pPr>
            <a:lvl2pPr>
              <a:lnSpc>
                <a:spcPct val="100000"/>
              </a:lnSpc>
              <a:buClr>
                <a:schemeClr val="accent1"/>
              </a:buClr>
              <a:defRPr sz="2000">
                <a:solidFill>
                  <a:schemeClr val="accent1"/>
                </a:solidFill>
              </a:defRPr>
            </a:lvl2pPr>
            <a:lvl3pPr marL="857250" indent="-338138">
              <a:lnSpc>
                <a:spcPct val="100000"/>
              </a:lnSpc>
              <a:buClr>
                <a:schemeClr val="accent1"/>
              </a:buClr>
              <a:defRPr sz="1800">
                <a:solidFill>
                  <a:schemeClr val="accent1"/>
                </a:solidFill>
              </a:defRPr>
            </a:lvl3pPr>
            <a:lvl4pPr>
              <a:lnSpc>
                <a:spcPct val="100000"/>
              </a:lnSpc>
              <a:buClr>
                <a:schemeClr val="accent1"/>
              </a:buClr>
              <a:defRPr sz="1200">
                <a:solidFill>
                  <a:schemeClr val="accent1"/>
                </a:solidFill>
              </a:defRPr>
            </a:lvl4pPr>
            <a:lvl5pPr>
              <a:lnSpc>
                <a:spcPct val="100000"/>
              </a:lnSpc>
              <a:buClr>
                <a:schemeClr val="accent1"/>
              </a:buClr>
              <a:defRPr sz="12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70CB3D70-6A3C-8F7D-11D2-52F316FC40C7}"/>
              </a:ext>
            </a:extLst>
          </p:cNvPr>
          <p:cNvSpPr>
            <a:spLocks noGrp="1"/>
          </p:cNvSpPr>
          <p:nvPr>
            <p:ph type="ftr" sz="quarter" idx="11"/>
          </p:nvPr>
        </p:nvSpPr>
        <p:spPr>
          <a:xfrm>
            <a:off x="7233190" y="6254496"/>
            <a:ext cx="4114800" cy="365125"/>
          </a:xfrm>
          <a:prstGeom prst="rect">
            <a:avLst/>
          </a:prstGeom>
        </p:spPr>
        <p:txBody>
          <a:bodyPr/>
          <a:lstStyle>
            <a:lvl1pPr>
              <a:defRPr>
                <a:solidFill>
                  <a:schemeClr val="accent1">
                    <a:alpha val="78000"/>
                  </a:schemeClr>
                </a:solidFill>
              </a:defRPr>
            </a:lvl1pPr>
          </a:lstStyle>
          <a:p>
            <a:r>
              <a:rPr lang="en-US"/>
              <a:t>9 PRINCIPLES OF FLORIDA-FRIENDLY LANDSCAPING™</a:t>
            </a:r>
          </a:p>
        </p:txBody>
      </p:sp>
    </p:spTree>
    <p:extLst>
      <p:ext uri="{BB962C8B-B14F-4D97-AF65-F5344CB8AC3E}">
        <p14:creationId xmlns:p14="http://schemas.microsoft.com/office/powerpoint/2010/main" val="101894540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6_Agenda">
    <p:bg>
      <p:bgPr>
        <a:solidFill>
          <a:schemeClr val="bg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74567E9-2483-C330-76B4-52F75C9504A9}"/>
              </a:ext>
            </a:extLst>
          </p:cNvPr>
          <p:cNvSpPr>
            <a:spLocks noGrp="1"/>
          </p:cNvSpPr>
          <p:nvPr>
            <p:ph type="title" hasCustomPrompt="1"/>
          </p:nvPr>
        </p:nvSpPr>
        <p:spPr>
          <a:xfrm>
            <a:off x="822960" y="822960"/>
            <a:ext cx="4389120" cy="1920240"/>
          </a:xfrm>
          <a:prstGeom prst="rect">
            <a:avLst/>
          </a:prstGeom>
        </p:spPr>
        <p:txBody>
          <a:bodyPr anchor="b">
            <a:normAutofit/>
          </a:bodyPr>
          <a:lstStyle>
            <a:lvl1pPr>
              <a:defRPr sz="4800" b="1">
                <a:solidFill>
                  <a:schemeClr val="accent1"/>
                </a:solidFill>
                <a:latin typeface="Univers Condensed" panose="020B0506020202050204" pitchFamily="34" charset="0"/>
              </a:defRPr>
            </a:lvl1pPr>
          </a:lstStyle>
          <a:p>
            <a:r>
              <a:rPr lang="en-US"/>
              <a:t>click to edit master title style</a:t>
            </a:r>
          </a:p>
        </p:txBody>
      </p:sp>
      <p:sp>
        <p:nvSpPr>
          <p:cNvPr id="9" name="Content Placeholder 5">
            <a:extLst>
              <a:ext uri="{FF2B5EF4-FFF2-40B4-BE49-F238E27FC236}">
                <a16:creationId xmlns:a16="http://schemas.microsoft.com/office/drawing/2014/main" id="{380C9AC2-080F-B7EB-E5D9-98A11923C160}"/>
              </a:ext>
            </a:extLst>
          </p:cNvPr>
          <p:cNvSpPr>
            <a:spLocks noGrp="1"/>
          </p:cNvSpPr>
          <p:nvPr>
            <p:ph sz="quarter" idx="14"/>
          </p:nvPr>
        </p:nvSpPr>
        <p:spPr>
          <a:xfrm>
            <a:off x="822960" y="3529584"/>
            <a:ext cx="4389120" cy="2350008"/>
          </a:xfrm>
        </p:spPr>
        <p:txBody>
          <a:bodyPr/>
          <a:lstStyle>
            <a:lvl1pPr marL="285750" indent="-285750">
              <a:lnSpc>
                <a:spcPts val="2500"/>
              </a:lnSpc>
              <a:spcBef>
                <a:spcPts val="0"/>
              </a:spcBef>
              <a:spcAft>
                <a:spcPts val="1000"/>
              </a:spcAft>
              <a:buClr>
                <a:schemeClr val="accent1"/>
              </a:buClr>
              <a:buFont typeface="Arial" panose="020B0604020202020204" pitchFamily="34" charset="0"/>
              <a:buChar char="•"/>
              <a:defRPr sz="3200">
                <a:solidFill>
                  <a:schemeClr val="accent1"/>
                </a:solidFill>
              </a:defRPr>
            </a:lvl1pPr>
            <a:lvl2pPr>
              <a:buClr>
                <a:schemeClr val="accent1"/>
              </a:buClr>
              <a:defRPr sz="2800">
                <a:solidFill>
                  <a:schemeClr val="accent1"/>
                </a:solidFill>
              </a:defRPr>
            </a:lvl2pPr>
            <a:lvl3pPr marL="804863" indent="-231775">
              <a:buClr>
                <a:schemeClr val="accent1"/>
              </a:buClr>
              <a:defRPr sz="2400">
                <a:solidFill>
                  <a:schemeClr val="accent1"/>
                </a:solidFill>
              </a:defRPr>
            </a:lvl3pPr>
            <a:lvl4pPr>
              <a:buClr>
                <a:schemeClr val="accent1"/>
              </a:buClr>
              <a:defRPr sz="1200">
                <a:solidFill>
                  <a:schemeClr val="accent1"/>
                </a:solidFill>
              </a:defRPr>
            </a:lvl4pPr>
            <a:lvl5pPr>
              <a:buClr>
                <a:schemeClr val="accent1"/>
              </a:buClr>
              <a:defRPr sz="12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Picture Placeholder 16">
            <a:extLst>
              <a:ext uri="{FF2B5EF4-FFF2-40B4-BE49-F238E27FC236}">
                <a16:creationId xmlns:a16="http://schemas.microsoft.com/office/drawing/2014/main" id="{A6C9DAC2-F86A-0D7B-2EA8-DAE9CF8E03B5}"/>
              </a:ext>
            </a:extLst>
          </p:cNvPr>
          <p:cNvSpPr>
            <a:spLocks noGrp="1"/>
          </p:cNvSpPr>
          <p:nvPr>
            <p:ph type="pic" sz="quarter" idx="13"/>
          </p:nvPr>
        </p:nvSpPr>
        <p:spPr>
          <a:xfrm>
            <a:off x="5690616" y="0"/>
            <a:ext cx="6501384" cy="6857999"/>
          </a:xfrm>
          <a:solidFill>
            <a:schemeClr val="tx2"/>
          </a:solidFill>
        </p:spPr>
        <p:txBody>
          <a:bodyPr anchor="t"/>
          <a:lstStyle>
            <a:lvl1pPr marL="0" indent="0" algn="ctr">
              <a:buNone/>
              <a:defRPr>
                <a:solidFill>
                  <a:schemeClr val="bg1"/>
                </a:solidFill>
              </a:defRPr>
            </a:lvl1pPr>
          </a:lstStyle>
          <a:p>
            <a:endParaRPr lang="en-US" noProof="0"/>
          </a:p>
        </p:txBody>
      </p:sp>
      <p:sp>
        <p:nvSpPr>
          <p:cNvPr id="7" name="Footer Placeholder 6">
            <a:extLst>
              <a:ext uri="{FF2B5EF4-FFF2-40B4-BE49-F238E27FC236}">
                <a16:creationId xmlns:a16="http://schemas.microsoft.com/office/drawing/2014/main" id="{B5DF0DBE-FBE3-E653-13B1-8A27023E2F1E}"/>
              </a:ext>
            </a:extLst>
          </p:cNvPr>
          <p:cNvSpPr>
            <a:spLocks noGrp="1"/>
          </p:cNvSpPr>
          <p:nvPr>
            <p:ph type="ftr" sz="quarter" idx="11"/>
          </p:nvPr>
        </p:nvSpPr>
        <p:spPr>
          <a:xfrm>
            <a:off x="173736" y="6254496"/>
            <a:ext cx="4114800" cy="365125"/>
          </a:xfrm>
          <a:prstGeom prst="rect">
            <a:avLst/>
          </a:prstGeom>
        </p:spPr>
        <p:txBody>
          <a:bodyPr/>
          <a:lstStyle>
            <a:lvl1pPr>
              <a:defRPr>
                <a:solidFill>
                  <a:schemeClr val="tx1">
                    <a:alpha val="78000"/>
                  </a:schemeClr>
                </a:solidFill>
              </a:defRPr>
            </a:lvl1pPr>
          </a:lstStyle>
          <a:p>
            <a:r>
              <a:rPr lang="en-US"/>
              <a:t>9 PRINCIPLES OF FLORIDA-FRIENDLY LANDSCAPING™</a:t>
            </a:r>
          </a:p>
        </p:txBody>
      </p:sp>
      <p:sp>
        <p:nvSpPr>
          <p:cNvPr id="8" name="Slide Number Placeholder 7">
            <a:extLst>
              <a:ext uri="{FF2B5EF4-FFF2-40B4-BE49-F238E27FC236}">
                <a16:creationId xmlns:a16="http://schemas.microsoft.com/office/drawing/2014/main" id="{4339096C-E86B-C5A9-1F2F-E4FD0552DEF8}"/>
              </a:ext>
            </a:extLst>
          </p:cNvPr>
          <p:cNvSpPr>
            <a:spLocks noGrp="1"/>
          </p:cNvSpPr>
          <p:nvPr>
            <p:ph type="sldNum" sz="quarter" idx="12"/>
          </p:nvPr>
        </p:nvSpPr>
        <p:spPr/>
        <p:txBody>
          <a:bodyPr/>
          <a:lstStyle>
            <a:lvl1pPr>
              <a:defRPr>
                <a:solidFill>
                  <a:schemeClr val="bg1">
                    <a:alpha val="78000"/>
                  </a:schemeClr>
                </a:solidFill>
              </a:defRPr>
            </a:lvl1pPr>
          </a:lstStyle>
          <a:p>
            <a:fld id="{8058A7CE-F400-7B46-9E16-10D36E8C32FD}" type="slidenum">
              <a:rPr lang="en-US" smtClean="0"/>
              <a:pPr/>
              <a:t>‹#›</a:t>
            </a:fld>
            <a:endParaRPr lang="en-US"/>
          </a:p>
        </p:txBody>
      </p:sp>
    </p:spTree>
    <p:extLst>
      <p:ext uri="{BB962C8B-B14F-4D97-AF65-F5344CB8AC3E}">
        <p14:creationId xmlns:p14="http://schemas.microsoft.com/office/powerpoint/2010/main" val="428363420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userDrawn="1">
  <p:cSld name="3_Image and title">
    <p:bg>
      <p:bgPr>
        <a:solidFill>
          <a:schemeClr val="accent1">
            <a:lumMod val="25000"/>
            <a:lumOff val="75000"/>
          </a:schemeClr>
        </a:solidFill>
        <a:effectLst/>
      </p:bgPr>
    </p:bg>
    <p:spTree>
      <p:nvGrpSpPr>
        <p:cNvPr id="1" name=""/>
        <p:cNvGrpSpPr/>
        <p:nvPr/>
      </p:nvGrpSpPr>
      <p:grpSpPr>
        <a:xfrm>
          <a:off x="0" y="0"/>
          <a:ext cx="0" cy="0"/>
          <a:chOff x="0" y="0"/>
          <a:chExt cx="0" cy="0"/>
        </a:xfrm>
      </p:grpSpPr>
      <p:sp>
        <p:nvSpPr>
          <p:cNvPr id="2" name="Picture Placeholder 16">
            <a:extLst>
              <a:ext uri="{FF2B5EF4-FFF2-40B4-BE49-F238E27FC236}">
                <a16:creationId xmlns:a16="http://schemas.microsoft.com/office/drawing/2014/main" id="{A6C9DAC2-F86A-0D7B-2EA8-DAE9CF8E03B5}"/>
              </a:ext>
            </a:extLst>
          </p:cNvPr>
          <p:cNvSpPr>
            <a:spLocks noGrp="1"/>
          </p:cNvSpPr>
          <p:nvPr>
            <p:ph type="pic" sz="quarter" idx="13"/>
          </p:nvPr>
        </p:nvSpPr>
        <p:spPr>
          <a:xfrm>
            <a:off x="0" y="0"/>
            <a:ext cx="6099048" cy="6857999"/>
          </a:xfrm>
          <a:solidFill>
            <a:schemeClr val="bg1">
              <a:lumMod val="95000"/>
            </a:schemeClr>
          </a:solidFill>
        </p:spPr>
        <p:txBody>
          <a:bodyPr anchor="t"/>
          <a:lstStyle>
            <a:lvl1pPr marL="0" indent="0" algn="ctr">
              <a:buNone/>
              <a:defRPr>
                <a:solidFill>
                  <a:schemeClr val="tx1"/>
                </a:solidFill>
              </a:defRPr>
            </a:lvl1pPr>
          </a:lstStyle>
          <a:p>
            <a:endParaRPr lang="en-US" noProof="0"/>
          </a:p>
        </p:txBody>
      </p:sp>
      <p:sp>
        <p:nvSpPr>
          <p:cNvPr id="5" name="Title 3">
            <a:extLst>
              <a:ext uri="{FF2B5EF4-FFF2-40B4-BE49-F238E27FC236}">
                <a16:creationId xmlns:a16="http://schemas.microsoft.com/office/drawing/2014/main" id="{DF73F321-A672-7E8F-7A96-2DA12D12F3C0}"/>
              </a:ext>
            </a:extLst>
          </p:cNvPr>
          <p:cNvSpPr>
            <a:spLocks noGrp="1"/>
          </p:cNvSpPr>
          <p:nvPr>
            <p:ph type="title" hasCustomPrompt="1"/>
          </p:nvPr>
        </p:nvSpPr>
        <p:spPr>
          <a:xfrm>
            <a:off x="6582733" y="822960"/>
            <a:ext cx="4389120" cy="1920240"/>
          </a:xfrm>
          <a:prstGeom prst="rect">
            <a:avLst/>
          </a:prstGeom>
        </p:spPr>
        <p:txBody>
          <a:bodyPr anchor="b">
            <a:normAutofit/>
          </a:bodyPr>
          <a:lstStyle>
            <a:lvl1pPr>
              <a:defRPr sz="4800" b="1">
                <a:solidFill>
                  <a:schemeClr val="accent1"/>
                </a:solidFill>
                <a:latin typeface="Univers Condensed" panose="020B0506020202050204" pitchFamily="34" charset="0"/>
              </a:defRPr>
            </a:lvl1pPr>
          </a:lstStyle>
          <a:p>
            <a:r>
              <a:rPr lang="en-US"/>
              <a:t>click to edit master title style</a:t>
            </a:r>
          </a:p>
        </p:txBody>
      </p:sp>
      <p:sp>
        <p:nvSpPr>
          <p:cNvPr id="6" name="Content Placeholder 5">
            <a:extLst>
              <a:ext uri="{FF2B5EF4-FFF2-40B4-BE49-F238E27FC236}">
                <a16:creationId xmlns:a16="http://schemas.microsoft.com/office/drawing/2014/main" id="{B2A7B1D9-F0BC-D48B-0E43-99FE55B55863}"/>
              </a:ext>
            </a:extLst>
          </p:cNvPr>
          <p:cNvSpPr>
            <a:spLocks noGrp="1"/>
          </p:cNvSpPr>
          <p:nvPr>
            <p:ph sz="quarter" idx="14"/>
          </p:nvPr>
        </p:nvSpPr>
        <p:spPr>
          <a:xfrm>
            <a:off x="6582733" y="3529584"/>
            <a:ext cx="4389120" cy="2350008"/>
          </a:xfrm>
        </p:spPr>
        <p:txBody>
          <a:bodyPr/>
          <a:lstStyle>
            <a:lvl1pPr marL="285750" indent="-285750">
              <a:lnSpc>
                <a:spcPct val="100000"/>
              </a:lnSpc>
              <a:spcBef>
                <a:spcPts val="0"/>
              </a:spcBef>
              <a:spcAft>
                <a:spcPts val="1000"/>
              </a:spcAft>
              <a:buClr>
                <a:schemeClr val="accent1"/>
              </a:buClr>
              <a:buFont typeface="Arial" panose="020B0604020202020204" pitchFamily="34" charset="0"/>
              <a:buChar char="•"/>
              <a:defRPr sz="2400">
                <a:solidFill>
                  <a:schemeClr val="accent1"/>
                </a:solidFill>
              </a:defRPr>
            </a:lvl1pPr>
            <a:lvl2pPr>
              <a:lnSpc>
                <a:spcPct val="100000"/>
              </a:lnSpc>
              <a:buClr>
                <a:schemeClr val="accent1"/>
              </a:buClr>
              <a:defRPr sz="2000">
                <a:solidFill>
                  <a:schemeClr val="accent1"/>
                </a:solidFill>
              </a:defRPr>
            </a:lvl2pPr>
            <a:lvl3pPr marL="857250" indent="-338138">
              <a:lnSpc>
                <a:spcPct val="100000"/>
              </a:lnSpc>
              <a:buClr>
                <a:schemeClr val="accent1"/>
              </a:buClr>
              <a:defRPr sz="1800">
                <a:solidFill>
                  <a:schemeClr val="accent1"/>
                </a:solidFill>
              </a:defRPr>
            </a:lvl3pPr>
            <a:lvl4pPr>
              <a:lnSpc>
                <a:spcPct val="100000"/>
              </a:lnSpc>
              <a:buClr>
                <a:schemeClr val="accent1"/>
              </a:buClr>
              <a:defRPr sz="1200">
                <a:solidFill>
                  <a:schemeClr val="accent1"/>
                </a:solidFill>
              </a:defRPr>
            </a:lvl4pPr>
            <a:lvl5pPr>
              <a:lnSpc>
                <a:spcPct val="100000"/>
              </a:lnSpc>
              <a:buClr>
                <a:schemeClr val="accent1"/>
              </a:buClr>
              <a:defRPr sz="12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70CB3D70-6A3C-8F7D-11D2-52F316FC40C7}"/>
              </a:ext>
            </a:extLst>
          </p:cNvPr>
          <p:cNvSpPr>
            <a:spLocks noGrp="1"/>
          </p:cNvSpPr>
          <p:nvPr>
            <p:ph type="ftr" sz="quarter" idx="11"/>
          </p:nvPr>
        </p:nvSpPr>
        <p:spPr>
          <a:xfrm>
            <a:off x="6810203" y="6254496"/>
            <a:ext cx="4114800" cy="365125"/>
          </a:xfrm>
          <a:prstGeom prst="rect">
            <a:avLst/>
          </a:prstGeom>
        </p:spPr>
        <p:txBody>
          <a:bodyPr/>
          <a:lstStyle>
            <a:lvl1pPr>
              <a:defRPr>
                <a:solidFill>
                  <a:schemeClr val="accent1">
                    <a:alpha val="78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344025">
                    <a:alpha val="78000"/>
                  </a:srgbClr>
                </a:solidFill>
                <a:effectLst/>
                <a:uLnTx/>
                <a:uFillTx/>
                <a:latin typeface="Avenir Next LT Pro"/>
                <a:ea typeface="+mn-ea"/>
                <a:cs typeface="+mn-cs"/>
              </a:rPr>
              <a:t>9 PRINCIPLES OF FLORIDA-FRIENDLY LANDSCAPING™</a:t>
            </a:r>
          </a:p>
        </p:txBody>
      </p:sp>
    </p:spTree>
    <p:extLst>
      <p:ext uri="{BB962C8B-B14F-4D97-AF65-F5344CB8AC3E}">
        <p14:creationId xmlns:p14="http://schemas.microsoft.com/office/powerpoint/2010/main" val="295022284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7_Agenda">
    <p:bg>
      <p:bgPr>
        <a:solidFill>
          <a:schemeClr val="bg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74567E9-2483-C330-76B4-52F75C9504A9}"/>
              </a:ext>
            </a:extLst>
          </p:cNvPr>
          <p:cNvSpPr>
            <a:spLocks noGrp="1"/>
          </p:cNvSpPr>
          <p:nvPr>
            <p:ph type="title" hasCustomPrompt="1"/>
          </p:nvPr>
        </p:nvSpPr>
        <p:spPr>
          <a:xfrm>
            <a:off x="822960" y="822960"/>
            <a:ext cx="4389120" cy="1920240"/>
          </a:xfrm>
          <a:prstGeom prst="rect">
            <a:avLst/>
          </a:prstGeom>
        </p:spPr>
        <p:txBody>
          <a:bodyPr anchor="b">
            <a:normAutofit/>
          </a:bodyPr>
          <a:lstStyle>
            <a:lvl1pPr>
              <a:defRPr sz="4800" b="1">
                <a:solidFill>
                  <a:schemeClr val="accent1"/>
                </a:solidFill>
                <a:latin typeface="Univers Condensed" panose="020B0506020202050204" pitchFamily="34" charset="0"/>
              </a:defRPr>
            </a:lvl1pPr>
          </a:lstStyle>
          <a:p>
            <a:r>
              <a:rPr lang="en-US"/>
              <a:t>click to edit master title style</a:t>
            </a:r>
          </a:p>
        </p:txBody>
      </p:sp>
      <p:sp>
        <p:nvSpPr>
          <p:cNvPr id="9" name="Content Placeholder 5">
            <a:extLst>
              <a:ext uri="{FF2B5EF4-FFF2-40B4-BE49-F238E27FC236}">
                <a16:creationId xmlns:a16="http://schemas.microsoft.com/office/drawing/2014/main" id="{380C9AC2-080F-B7EB-E5D9-98A11923C160}"/>
              </a:ext>
            </a:extLst>
          </p:cNvPr>
          <p:cNvSpPr>
            <a:spLocks noGrp="1"/>
          </p:cNvSpPr>
          <p:nvPr>
            <p:ph sz="quarter" idx="14"/>
          </p:nvPr>
        </p:nvSpPr>
        <p:spPr>
          <a:xfrm>
            <a:off x="822960" y="3529584"/>
            <a:ext cx="4389120" cy="2350008"/>
          </a:xfrm>
        </p:spPr>
        <p:txBody>
          <a:bodyPr/>
          <a:lstStyle>
            <a:lvl1pPr marL="285750" indent="-285750">
              <a:lnSpc>
                <a:spcPts val="2500"/>
              </a:lnSpc>
              <a:spcBef>
                <a:spcPts val="0"/>
              </a:spcBef>
              <a:spcAft>
                <a:spcPts val="1000"/>
              </a:spcAft>
              <a:buClr>
                <a:schemeClr val="accent1"/>
              </a:buClr>
              <a:buFont typeface="Arial" panose="020B0604020202020204" pitchFamily="34" charset="0"/>
              <a:buChar char="•"/>
              <a:defRPr sz="3200">
                <a:solidFill>
                  <a:schemeClr val="accent1"/>
                </a:solidFill>
              </a:defRPr>
            </a:lvl1pPr>
            <a:lvl2pPr>
              <a:buClr>
                <a:schemeClr val="accent1"/>
              </a:buClr>
              <a:defRPr sz="2800">
                <a:solidFill>
                  <a:schemeClr val="accent1"/>
                </a:solidFill>
              </a:defRPr>
            </a:lvl2pPr>
            <a:lvl3pPr marL="804863" indent="-231775">
              <a:buClr>
                <a:schemeClr val="accent1"/>
              </a:buClr>
              <a:defRPr sz="2400">
                <a:solidFill>
                  <a:schemeClr val="accent1"/>
                </a:solidFill>
              </a:defRPr>
            </a:lvl3pPr>
            <a:lvl4pPr>
              <a:buClr>
                <a:schemeClr val="accent1"/>
              </a:buClr>
              <a:defRPr sz="1200">
                <a:solidFill>
                  <a:schemeClr val="accent1"/>
                </a:solidFill>
              </a:defRPr>
            </a:lvl4pPr>
            <a:lvl5pPr>
              <a:buClr>
                <a:schemeClr val="accent1"/>
              </a:buClr>
              <a:defRPr sz="12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Picture Placeholder 16">
            <a:extLst>
              <a:ext uri="{FF2B5EF4-FFF2-40B4-BE49-F238E27FC236}">
                <a16:creationId xmlns:a16="http://schemas.microsoft.com/office/drawing/2014/main" id="{A6C9DAC2-F86A-0D7B-2EA8-DAE9CF8E03B5}"/>
              </a:ext>
            </a:extLst>
          </p:cNvPr>
          <p:cNvSpPr>
            <a:spLocks noGrp="1"/>
          </p:cNvSpPr>
          <p:nvPr>
            <p:ph type="pic" sz="quarter" idx="13"/>
          </p:nvPr>
        </p:nvSpPr>
        <p:spPr>
          <a:xfrm>
            <a:off x="5690616" y="0"/>
            <a:ext cx="6501384" cy="6857999"/>
          </a:xfrm>
          <a:solidFill>
            <a:schemeClr val="tx2"/>
          </a:solidFill>
        </p:spPr>
        <p:txBody>
          <a:bodyPr anchor="t"/>
          <a:lstStyle>
            <a:lvl1pPr marL="0" indent="0" algn="ctr">
              <a:buNone/>
              <a:defRPr>
                <a:solidFill>
                  <a:schemeClr val="bg1"/>
                </a:solidFill>
              </a:defRPr>
            </a:lvl1pPr>
          </a:lstStyle>
          <a:p>
            <a:endParaRPr lang="en-US" noProof="0"/>
          </a:p>
        </p:txBody>
      </p:sp>
      <p:sp>
        <p:nvSpPr>
          <p:cNvPr id="7" name="Footer Placeholder 6">
            <a:extLst>
              <a:ext uri="{FF2B5EF4-FFF2-40B4-BE49-F238E27FC236}">
                <a16:creationId xmlns:a16="http://schemas.microsoft.com/office/drawing/2014/main" id="{B5DF0DBE-FBE3-E653-13B1-8A27023E2F1E}"/>
              </a:ext>
            </a:extLst>
          </p:cNvPr>
          <p:cNvSpPr>
            <a:spLocks noGrp="1"/>
          </p:cNvSpPr>
          <p:nvPr>
            <p:ph type="ftr" sz="quarter" idx="11"/>
          </p:nvPr>
        </p:nvSpPr>
        <p:spPr>
          <a:xfrm>
            <a:off x="173736" y="6254496"/>
            <a:ext cx="4114800" cy="365125"/>
          </a:xfrm>
          <a:prstGeom prst="rect">
            <a:avLst/>
          </a:prstGeom>
        </p:spPr>
        <p:txBody>
          <a:bodyPr/>
          <a:lstStyle>
            <a:lvl1pPr>
              <a:defRPr>
                <a:solidFill>
                  <a:schemeClr val="tx1">
                    <a:alpha val="78000"/>
                  </a:schemeClr>
                </a:solidFill>
              </a:defRPr>
            </a:lvl1pPr>
          </a:lstStyle>
          <a:p>
            <a:r>
              <a:rPr lang="en-US"/>
              <a:t>9 PRINCIPLES OF FLORIDA-FRIENDLY LANDSCAPING™</a:t>
            </a:r>
          </a:p>
        </p:txBody>
      </p:sp>
      <p:sp>
        <p:nvSpPr>
          <p:cNvPr id="8" name="Slide Number Placeholder 7">
            <a:extLst>
              <a:ext uri="{FF2B5EF4-FFF2-40B4-BE49-F238E27FC236}">
                <a16:creationId xmlns:a16="http://schemas.microsoft.com/office/drawing/2014/main" id="{4339096C-E86B-C5A9-1F2F-E4FD0552DEF8}"/>
              </a:ext>
            </a:extLst>
          </p:cNvPr>
          <p:cNvSpPr>
            <a:spLocks noGrp="1"/>
          </p:cNvSpPr>
          <p:nvPr>
            <p:ph type="sldNum" sz="quarter" idx="12"/>
          </p:nvPr>
        </p:nvSpPr>
        <p:spPr/>
        <p:txBody>
          <a:bodyPr/>
          <a:lstStyle>
            <a:lvl1pPr>
              <a:defRPr>
                <a:solidFill>
                  <a:schemeClr val="bg1">
                    <a:alpha val="78000"/>
                  </a:schemeClr>
                </a:solidFill>
              </a:defRPr>
            </a:lvl1pPr>
          </a:lstStyle>
          <a:p>
            <a:fld id="{8058A7CE-F400-7B46-9E16-10D36E8C32FD}" type="slidenum">
              <a:rPr lang="en-US" smtClean="0"/>
              <a:pPr/>
              <a:t>‹#›</a:t>
            </a:fld>
            <a:endParaRPr lang="en-US"/>
          </a:p>
        </p:txBody>
      </p:sp>
    </p:spTree>
    <p:extLst>
      <p:ext uri="{BB962C8B-B14F-4D97-AF65-F5344CB8AC3E}">
        <p14:creationId xmlns:p14="http://schemas.microsoft.com/office/powerpoint/2010/main" val="355431325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userDrawn="1">
  <p:cSld name="5_Image and title">
    <p:bg>
      <p:bgPr>
        <a:solidFill>
          <a:schemeClr val="accent1">
            <a:lumMod val="25000"/>
            <a:lumOff val="75000"/>
          </a:schemeClr>
        </a:solidFill>
        <a:effectLst/>
      </p:bgPr>
    </p:bg>
    <p:spTree>
      <p:nvGrpSpPr>
        <p:cNvPr id="1" name=""/>
        <p:cNvGrpSpPr/>
        <p:nvPr/>
      </p:nvGrpSpPr>
      <p:grpSpPr>
        <a:xfrm>
          <a:off x="0" y="0"/>
          <a:ext cx="0" cy="0"/>
          <a:chOff x="0" y="0"/>
          <a:chExt cx="0" cy="0"/>
        </a:xfrm>
      </p:grpSpPr>
      <p:sp>
        <p:nvSpPr>
          <p:cNvPr id="2" name="Picture Placeholder 16">
            <a:extLst>
              <a:ext uri="{FF2B5EF4-FFF2-40B4-BE49-F238E27FC236}">
                <a16:creationId xmlns:a16="http://schemas.microsoft.com/office/drawing/2014/main" id="{A6C9DAC2-F86A-0D7B-2EA8-DAE9CF8E03B5}"/>
              </a:ext>
            </a:extLst>
          </p:cNvPr>
          <p:cNvSpPr>
            <a:spLocks noGrp="1"/>
          </p:cNvSpPr>
          <p:nvPr>
            <p:ph type="pic" sz="quarter" idx="13"/>
          </p:nvPr>
        </p:nvSpPr>
        <p:spPr>
          <a:xfrm>
            <a:off x="0" y="0"/>
            <a:ext cx="6099048" cy="6857999"/>
          </a:xfrm>
          <a:solidFill>
            <a:schemeClr val="bg1">
              <a:lumMod val="95000"/>
            </a:schemeClr>
          </a:solidFill>
        </p:spPr>
        <p:txBody>
          <a:bodyPr anchor="t"/>
          <a:lstStyle>
            <a:lvl1pPr marL="0" indent="0" algn="ctr">
              <a:buNone/>
              <a:defRPr>
                <a:solidFill>
                  <a:schemeClr val="tx1"/>
                </a:solidFill>
              </a:defRPr>
            </a:lvl1pPr>
          </a:lstStyle>
          <a:p>
            <a:endParaRPr lang="en-US" noProof="0"/>
          </a:p>
        </p:txBody>
      </p:sp>
      <p:sp>
        <p:nvSpPr>
          <p:cNvPr id="5" name="Title 3">
            <a:extLst>
              <a:ext uri="{FF2B5EF4-FFF2-40B4-BE49-F238E27FC236}">
                <a16:creationId xmlns:a16="http://schemas.microsoft.com/office/drawing/2014/main" id="{DF73F321-A672-7E8F-7A96-2DA12D12F3C0}"/>
              </a:ext>
            </a:extLst>
          </p:cNvPr>
          <p:cNvSpPr>
            <a:spLocks noGrp="1"/>
          </p:cNvSpPr>
          <p:nvPr>
            <p:ph type="title" hasCustomPrompt="1"/>
          </p:nvPr>
        </p:nvSpPr>
        <p:spPr>
          <a:xfrm>
            <a:off x="6972347" y="822960"/>
            <a:ext cx="4389120" cy="1920240"/>
          </a:xfrm>
          <a:prstGeom prst="rect">
            <a:avLst/>
          </a:prstGeom>
        </p:spPr>
        <p:txBody>
          <a:bodyPr anchor="b">
            <a:normAutofit/>
          </a:bodyPr>
          <a:lstStyle>
            <a:lvl1pPr>
              <a:defRPr sz="4800" b="1">
                <a:solidFill>
                  <a:schemeClr val="accent1"/>
                </a:solidFill>
                <a:latin typeface="Univers Condensed" panose="020B0506020202050204" pitchFamily="34" charset="0"/>
              </a:defRPr>
            </a:lvl1pPr>
          </a:lstStyle>
          <a:p>
            <a:r>
              <a:rPr lang="en-US"/>
              <a:t>click to edit master title style</a:t>
            </a:r>
          </a:p>
        </p:txBody>
      </p:sp>
      <p:sp>
        <p:nvSpPr>
          <p:cNvPr id="6" name="Content Placeholder 5">
            <a:extLst>
              <a:ext uri="{FF2B5EF4-FFF2-40B4-BE49-F238E27FC236}">
                <a16:creationId xmlns:a16="http://schemas.microsoft.com/office/drawing/2014/main" id="{B2A7B1D9-F0BC-D48B-0E43-99FE55B55863}"/>
              </a:ext>
            </a:extLst>
          </p:cNvPr>
          <p:cNvSpPr>
            <a:spLocks noGrp="1"/>
          </p:cNvSpPr>
          <p:nvPr>
            <p:ph sz="quarter" idx="14"/>
          </p:nvPr>
        </p:nvSpPr>
        <p:spPr>
          <a:xfrm>
            <a:off x="6972347" y="3529584"/>
            <a:ext cx="4389120" cy="2350008"/>
          </a:xfrm>
        </p:spPr>
        <p:txBody>
          <a:bodyPr/>
          <a:lstStyle>
            <a:lvl1pPr marL="285750" indent="-285750">
              <a:lnSpc>
                <a:spcPct val="100000"/>
              </a:lnSpc>
              <a:spcBef>
                <a:spcPts val="0"/>
              </a:spcBef>
              <a:spcAft>
                <a:spcPts val="1000"/>
              </a:spcAft>
              <a:buClr>
                <a:schemeClr val="accent1"/>
              </a:buClr>
              <a:buFont typeface="Arial" panose="020B0604020202020204" pitchFamily="34" charset="0"/>
              <a:buChar char="•"/>
              <a:defRPr sz="2400">
                <a:solidFill>
                  <a:schemeClr val="accent1"/>
                </a:solidFill>
              </a:defRPr>
            </a:lvl1pPr>
            <a:lvl2pPr>
              <a:lnSpc>
                <a:spcPct val="100000"/>
              </a:lnSpc>
              <a:buClr>
                <a:schemeClr val="accent1"/>
              </a:buClr>
              <a:defRPr sz="2000">
                <a:solidFill>
                  <a:schemeClr val="accent1"/>
                </a:solidFill>
              </a:defRPr>
            </a:lvl2pPr>
            <a:lvl3pPr marL="857250" indent="-338138">
              <a:lnSpc>
                <a:spcPct val="100000"/>
              </a:lnSpc>
              <a:buClr>
                <a:schemeClr val="accent1"/>
              </a:buClr>
              <a:defRPr sz="1800">
                <a:solidFill>
                  <a:schemeClr val="accent1"/>
                </a:solidFill>
              </a:defRPr>
            </a:lvl3pPr>
            <a:lvl4pPr>
              <a:lnSpc>
                <a:spcPct val="100000"/>
              </a:lnSpc>
              <a:buClr>
                <a:schemeClr val="accent1"/>
              </a:buClr>
              <a:defRPr sz="1200">
                <a:solidFill>
                  <a:schemeClr val="accent1"/>
                </a:solidFill>
              </a:defRPr>
            </a:lvl4pPr>
            <a:lvl5pPr>
              <a:lnSpc>
                <a:spcPct val="100000"/>
              </a:lnSpc>
              <a:buClr>
                <a:schemeClr val="accent1"/>
              </a:buClr>
              <a:defRPr sz="12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70CB3D70-6A3C-8F7D-11D2-52F316FC40C7}"/>
              </a:ext>
            </a:extLst>
          </p:cNvPr>
          <p:cNvSpPr>
            <a:spLocks noGrp="1"/>
          </p:cNvSpPr>
          <p:nvPr>
            <p:ph type="ftr" sz="quarter" idx="11"/>
          </p:nvPr>
        </p:nvSpPr>
        <p:spPr>
          <a:xfrm>
            <a:off x="7199817" y="6254496"/>
            <a:ext cx="4114800" cy="365125"/>
          </a:xfrm>
          <a:prstGeom prst="rect">
            <a:avLst/>
          </a:prstGeom>
        </p:spPr>
        <p:txBody>
          <a:bodyPr/>
          <a:lstStyle>
            <a:lvl1pPr>
              <a:defRPr>
                <a:solidFill>
                  <a:schemeClr val="accent1">
                    <a:alpha val="78000"/>
                  </a:schemeClr>
                </a:solidFill>
              </a:defRPr>
            </a:lvl1pPr>
          </a:lstStyle>
          <a:p>
            <a:r>
              <a:rPr lang="en-US"/>
              <a:t>9 PRINCIPLES OF FLORIDA-FRIENDLY LANDSCAPING™</a:t>
            </a:r>
          </a:p>
        </p:txBody>
      </p:sp>
    </p:spTree>
    <p:extLst>
      <p:ext uri="{BB962C8B-B14F-4D97-AF65-F5344CB8AC3E}">
        <p14:creationId xmlns:p14="http://schemas.microsoft.com/office/powerpoint/2010/main" val="236944667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2">
    <p:bg>
      <p:bgPr>
        <a:solidFill>
          <a:schemeClr val="tx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74567E9-2483-C330-76B4-52F75C9504A9}"/>
              </a:ext>
            </a:extLst>
          </p:cNvPr>
          <p:cNvSpPr>
            <a:spLocks noGrp="1"/>
          </p:cNvSpPr>
          <p:nvPr>
            <p:ph type="title" hasCustomPrompt="1"/>
          </p:nvPr>
        </p:nvSpPr>
        <p:spPr>
          <a:xfrm>
            <a:off x="6812280" y="822960"/>
            <a:ext cx="4663440" cy="1920240"/>
          </a:xfrm>
          <a:prstGeom prst="rect">
            <a:avLst/>
          </a:prstGeom>
        </p:spPr>
        <p:txBody>
          <a:bodyPr anchor="b">
            <a:normAutofit/>
          </a:bodyPr>
          <a:lstStyle>
            <a:lvl1pPr>
              <a:defRPr sz="4800" b="1">
                <a:solidFill>
                  <a:schemeClr val="bg2"/>
                </a:solidFill>
                <a:latin typeface="Univers Condensed" panose="020B0506020202050204" pitchFamily="34" charset="0"/>
              </a:defRPr>
            </a:lvl1pPr>
          </a:lstStyle>
          <a:p>
            <a:r>
              <a:rPr lang="en-US"/>
              <a:t>click to edit master title style</a:t>
            </a:r>
          </a:p>
        </p:txBody>
      </p:sp>
      <p:sp>
        <p:nvSpPr>
          <p:cNvPr id="9" name="Picture Placeholder 8">
            <a:extLst>
              <a:ext uri="{FF2B5EF4-FFF2-40B4-BE49-F238E27FC236}">
                <a16:creationId xmlns:a16="http://schemas.microsoft.com/office/drawing/2014/main" id="{37A5DB37-3750-510E-8CAA-D76AFD5CC5D8}"/>
              </a:ext>
            </a:extLst>
          </p:cNvPr>
          <p:cNvSpPr>
            <a:spLocks noGrp="1"/>
          </p:cNvSpPr>
          <p:nvPr>
            <p:ph type="pic" sz="quarter" idx="10"/>
          </p:nvPr>
        </p:nvSpPr>
        <p:spPr>
          <a:xfrm>
            <a:off x="0" y="0"/>
            <a:ext cx="6108192" cy="6858000"/>
          </a:xfrm>
          <a:solidFill>
            <a:schemeClr val="bg1">
              <a:lumMod val="95000"/>
            </a:schemeClr>
          </a:solidFill>
        </p:spPr>
        <p:txBody>
          <a:bodyPr anchor="ctr"/>
          <a:lstStyle>
            <a:lvl1pPr marL="0" indent="0" algn="ctr">
              <a:buNone/>
              <a:defRPr/>
            </a:lvl1pPr>
          </a:lstStyle>
          <a:p>
            <a:endParaRPr lang="en-US"/>
          </a:p>
        </p:txBody>
      </p:sp>
      <p:sp>
        <p:nvSpPr>
          <p:cNvPr id="5" name="Content Placeholder 5">
            <a:extLst>
              <a:ext uri="{FF2B5EF4-FFF2-40B4-BE49-F238E27FC236}">
                <a16:creationId xmlns:a16="http://schemas.microsoft.com/office/drawing/2014/main" id="{71B91E2B-214A-27EB-DD9A-E9FF3D8BFBD7}"/>
              </a:ext>
            </a:extLst>
          </p:cNvPr>
          <p:cNvSpPr>
            <a:spLocks noGrp="1"/>
          </p:cNvSpPr>
          <p:nvPr>
            <p:ph sz="quarter" idx="14"/>
          </p:nvPr>
        </p:nvSpPr>
        <p:spPr>
          <a:xfrm>
            <a:off x="6812280" y="3529584"/>
            <a:ext cx="4663440" cy="2350008"/>
          </a:xfrm>
        </p:spPr>
        <p:txBody>
          <a:bodyPr/>
          <a:lstStyle>
            <a:lvl1pPr marL="285750" indent="-285750">
              <a:lnSpc>
                <a:spcPct val="90000"/>
              </a:lnSpc>
              <a:spcBef>
                <a:spcPts val="1000"/>
              </a:spcBef>
              <a:spcAft>
                <a:spcPts val="0"/>
              </a:spcAft>
              <a:buFont typeface="Arial" panose="020B0604020202020204" pitchFamily="34" charset="0"/>
              <a:buChar char="•"/>
              <a:defRPr sz="2800">
                <a:solidFill>
                  <a:schemeClr val="bg2"/>
                </a:solidFill>
              </a:defRPr>
            </a:lvl1pPr>
            <a:lvl2pPr>
              <a:defRPr sz="2400">
                <a:solidFill>
                  <a:schemeClr val="bg2"/>
                </a:solidFill>
              </a:defRPr>
            </a:lvl2pPr>
            <a:lvl3pPr marL="804863" indent="-287338">
              <a:defRPr sz="2000">
                <a:solidFill>
                  <a:schemeClr val="bg2"/>
                </a:solidFill>
              </a:defRPr>
            </a:lvl3pPr>
            <a:lvl4pPr>
              <a:defRPr sz="1200">
                <a:solidFill>
                  <a:schemeClr val="bg2"/>
                </a:solidFill>
              </a:defRPr>
            </a:lvl4pPr>
            <a:lvl5pPr>
              <a:defRPr sz="1200">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CD0CFB59-AAC5-2429-8ABD-5C7810D2FE83}"/>
              </a:ext>
            </a:extLst>
          </p:cNvPr>
          <p:cNvSpPr>
            <a:spLocks noGrp="1"/>
          </p:cNvSpPr>
          <p:nvPr>
            <p:ph type="ftr" sz="quarter" idx="11"/>
          </p:nvPr>
        </p:nvSpPr>
        <p:spPr>
          <a:xfrm>
            <a:off x="6812280" y="6254496"/>
            <a:ext cx="4114800" cy="365125"/>
          </a:xfrm>
          <a:prstGeom prst="rect">
            <a:avLst/>
          </a:prstGeom>
        </p:spPr>
        <p:txBody>
          <a:bodyPr/>
          <a:lstStyle>
            <a:lvl1pPr>
              <a:defRPr>
                <a:solidFill>
                  <a:schemeClr val="bg1">
                    <a:alpha val="78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white">
                    <a:alpha val="78000"/>
                  </a:prstClr>
                </a:solidFill>
                <a:effectLst/>
                <a:uLnTx/>
                <a:uFillTx/>
                <a:latin typeface="Avenir Next LT Pro"/>
                <a:ea typeface="+mn-ea"/>
                <a:cs typeface="+mn-cs"/>
              </a:rPr>
              <a:t>9 PRINCIPLES OF FLORIDA-FRIENDLY LANDSCAPING™</a:t>
            </a:r>
          </a:p>
        </p:txBody>
      </p:sp>
      <p:sp>
        <p:nvSpPr>
          <p:cNvPr id="6" name="Slide Number Placeholder 5">
            <a:extLst>
              <a:ext uri="{FF2B5EF4-FFF2-40B4-BE49-F238E27FC236}">
                <a16:creationId xmlns:a16="http://schemas.microsoft.com/office/drawing/2014/main" id="{A4BBF308-C3AC-92A2-F532-FF8180F43036}"/>
              </a:ext>
            </a:extLst>
          </p:cNvPr>
          <p:cNvSpPr>
            <a:spLocks noGrp="1"/>
          </p:cNvSpPr>
          <p:nvPr>
            <p:ph type="sldNum" sz="quarter" idx="12"/>
          </p:nvPr>
        </p:nvSpPr>
        <p:spPr/>
        <p:txBody>
          <a:bodyPr/>
          <a:lstStyle>
            <a:lvl1pPr>
              <a:defRPr>
                <a:solidFill>
                  <a:schemeClr val="bg1">
                    <a:alpha val="78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058A7CE-F400-7B46-9E16-10D36E8C32FD}" type="slidenum">
              <a:rPr kumimoji="0" lang="en-US" sz="1050" b="0" i="0" u="none" strike="noStrike" kern="1200" cap="none" spc="0" normalizeH="0" baseline="0" noProof="0" smtClean="0">
                <a:ln>
                  <a:noFill/>
                </a:ln>
                <a:solidFill>
                  <a:prstClr val="white">
                    <a:alpha val="78000"/>
                  </a:prstClr>
                </a:solidFill>
                <a:effectLst/>
                <a:uLnTx/>
                <a:uFillTx/>
                <a:latin typeface="Avenir Next LT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prstClr val="white">
                  <a:alpha val="78000"/>
                </a:prstClr>
              </a:solidFill>
              <a:effectLst/>
              <a:uLnTx/>
              <a:uFillTx/>
              <a:latin typeface="Avenir Next LT Pro"/>
              <a:ea typeface="+mn-ea"/>
              <a:cs typeface="+mn-cs"/>
            </a:endParaRPr>
          </a:p>
        </p:txBody>
      </p:sp>
    </p:spTree>
    <p:extLst>
      <p:ext uri="{BB962C8B-B14F-4D97-AF65-F5344CB8AC3E}">
        <p14:creationId xmlns:p14="http://schemas.microsoft.com/office/powerpoint/2010/main" val="160821196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Agenda">
    <p:bg>
      <p:bgPr>
        <a:solidFill>
          <a:schemeClr val="bg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74567E9-2483-C330-76B4-52F75C9504A9}"/>
              </a:ext>
            </a:extLst>
          </p:cNvPr>
          <p:cNvSpPr>
            <a:spLocks noGrp="1"/>
          </p:cNvSpPr>
          <p:nvPr>
            <p:ph type="title" hasCustomPrompt="1"/>
          </p:nvPr>
        </p:nvSpPr>
        <p:spPr>
          <a:xfrm>
            <a:off x="822960" y="822960"/>
            <a:ext cx="4389120" cy="1920240"/>
          </a:xfrm>
          <a:prstGeom prst="rect">
            <a:avLst/>
          </a:prstGeom>
        </p:spPr>
        <p:txBody>
          <a:bodyPr anchor="b">
            <a:normAutofit/>
          </a:bodyPr>
          <a:lstStyle>
            <a:lvl1pPr>
              <a:defRPr sz="4800" b="1">
                <a:solidFill>
                  <a:schemeClr val="accent1"/>
                </a:solidFill>
                <a:latin typeface="Univers Condensed" panose="020B0506020202050204" pitchFamily="34" charset="0"/>
              </a:defRPr>
            </a:lvl1pPr>
          </a:lstStyle>
          <a:p>
            <a:r>
              <a:rPr lang="en-US"/>
              <a:t>click to edit master title style</a:t>
            </a:r>
          </a:p>
        </p:txBody>
      </p:sp>
      <p:sp>
        <p:nvSpPr>
          <p:cNvPr id="9" name="Content Placeholder 5">
            <a:extLst>
              <a:ext uri="{FF2B5EF4-FFF2-40B4-BE49-F238E27FC236}">
                <a16:creationId xmlns:a16="http://schemas.microsoft.com/office/drawing/2014/main" id="{380C9AC2-080F-B7EB-E5D9-98A11923C160}"/>
              </a:ext>
            </a:extLst>
          </p:cNvPr>
          <p:cNvSpPr>
            <a:spLocks noGrp="1"/>
          </p:cNvSpPr>
          <p:nvPr>
            <p:ph sz="quarter" idx="14"/>
          </p:nvPr>
        </p:nvSpPr>
        <p:spPr>
          <a:xfrm>
            <a:off x="822960" y="3529584"/>
            <a:ext cx="4389120" cy="2350008"/>
          </a:xfrm>
        </p:spPr>
        <p:txBody>
          <a:bodyPr/>
          <a:lstStyle>
            <a:lvl1pPr marL="285750" indent="-285750">
              <a:lnSpc>
                <a:spcPts val="2500"/>
              </a:lnSpc>
              <a:spcBef>
                <a:spcPts val="0"/>
              </a:spcBef>
              <a:spcAft>
                <a:spcPts val="1000"/>
              </a:spcAft>
              <a:buClr>
                <a:schemeClr val="tx2"/>
              </a:buClr>
              <a:buFont typeface="Arial" panose="020B0604020202020204" pitchFamily="34" charset="0"/>
              <a:buChar char="•"/>
              <a:defRPr sz="2800">
                <a:solidFill>
                  <a:schemeClr val="accent1"/>
                </a:solidFill>
              </a:defRPr>
            </a:lvl1pPr>
            <a:lvl2pPr>
              <a:buClr>
                <a:schemeClr val="tx2"/>
              </a:buClr>
              <a:defRPr sz="2400">
                <a:solidFill>
                  <a:schemeClr val="accent1"/>
                </a:solidFill>
              </a:defRPr>
            </a:lvl2pPr>
            <a:lvl3pPr marL="804863" indent="-231775">
              <a:buClr>
                <a:schemeClr val="tx2"/>
              </a:buClr>
              <a:defRPr sz="2000">
                <a:solidFill>
                  <a:schemeClr val="accent1"/>
                </a:solidFill>
              </a:defRPr>
            </a:lvl3pPr>
            <a:lvl4pPr>
              <a:buClr>
                <a:schemeClr val="tx2"/>
              </a:buClr>
              <a:defRPr sz="1200">
                <a:solidFill>
                  <a:schemeClr val="accent1"/>
                </a:solidFill>
              </a:defRPr>
            </a:lvl4pPr>
            <a:lvl5pPr>
              <a:buClr>
                <a:schemeClr val="tx2"/>
              </a:buClr>
              <a:defRPr sz="12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Picture Placeholder 16">
            <a:extLst>
              <a:ext uri="{FF2B5EF4-FFF2-40B4-BE49-F238E27FC236}">
                <a16:creationId xmlns:a16="http://schemas.microsoft.com/office/drawing/2014/main" id="{A6C9DAC2-F86A-0D7B-2EA8-DAE9CF8E03B5}"/>
              </a:ext>
            </a:extLst>
          </p:cNvPr>
          <p:cNvSpPr>
            <a:spLocks noGrp="1"/>
          </p:cNvSpPr>
          <p:nvPr>
            <p:ph type="pic" sz="quarter" idx="13"/>
          </p:nvPr>
        </p:nvSpPr>
        <p:spPr>
          <a:xfrm>
            <a:off x="5690616" y="0"/>
            <a:ext cx="6501384" cy="6857999"/>
          </a:xfrm>
          <a:solidFill>
            <a:schemeClr val="tx2"/>
          </a:solidFill>
        </p:spPr>
        <p:txBody>
          <a:bodyPr anchor="t"/>
          <a:lstStyle>
            <a:lvl1pPr marL="0" indent="0" algn="ctr">
              <a:buNone/>
              <a:defRPr>
                <a:solidFill>
                  <a:schemeClr val="bg1"/>
                </a:solidFill>
              </a:defRPr>
            </a:lvl1pPr>
          </a:lstStyle>
          <a:p>
            <a:endParaRPr lang="en-US" noProof="0"/>
          </a:p>
        </p:txBody>
      </p:sp>
      <p:sp>
        <p:nvSpPr>
          <p:cNvPr id="7" name="Footer Placeholder 6">
            <a:extLst>
              <a:ext uri="{FF2B5EF4-FFF2-40B4-BE49-F238E27FC236}">
                <a16:creationId xmlns:a16="http://schemas.microsoft.com/office/drawing/2014/main" id="{B5DF0DBE-FBE3-E653-13B1-8A27023E2F1E}"/>
              </a:ext>
            </a:extLst>
          </p:cNvPr>
          <p:cNvSpPr>
            <a:spLocks noGrp="1"/>
          </p:cNvSpPr>
          <p:nvPr>
            <p:ph type="ftr" sz="quarter" idx="11"/>
          </p:nvPr>
        </p:nvSpPr>
        <p:spPr>
          <a:xfrm>
            <a:off x="173736" y="6254496"/>
            <a:ext cx="4114800" cy="365125"/>
          </a:xfrm>
          <a:prstGeom prst="rect">
            <a:avLst/>
          </a:prstGeom>
        </p:spPr>
        <p:txBody>
          <a:bodyPr/>
          <a:lstStyle>
            <a:lvl1pPr>
              <a:defRPr>
                <a:solidFill>
                  <a:schemeClr val="tx1">
                    <a:alpha val="78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alpha val="78000"/>
                  </a:prstClr>
                </a:solidFill>
                <a:effectLst/>
                <a:uLnTx/>
                <a:uFillTx/>
                <a:latin typeface="Avenir Next LT Pro"/>
                <a:ea typeface="+mn-ea"/>
                <a:cs typeface="+mn-cs"/>
              </a:rPr>
              <a:t>9 PRINCIPLES OF FLORIDA-FRIENDLY LANDSCAPING™</a:t>
            </a:r>
          </a:p>
        </p:txBody>
      </p:sp>
      <p:sp>
        <p:nvSpPr>
          <p:cNvPr id="8" name="Slide Number Placeholder 7">
            <a:extLst>
              <a:ext uri="{FF2B5EF4-FFF2-40B4-BE49-F238E27FC236}">
                <a16:creationId xmlns:a16="http://schemas.microsoft.com/office/drawing/2014/main" id="{4339096C-E86B-C5A9-1F2F-E4FD0552DEF8}"/>
              </a:ext>
            </a:extLst>
          </p:cNvPr>
          <p:cNvSpPr>
            <a:spLocks noGrp="1"/>
          </p:cNvSpPr>
          <p:nvPr>
            <p:ph type="sldNum" sz="quarter" idx="12"/>
          </p:nvPr>
        </p:nvSpPr>
        <p:spPr/>
        <p:txBody>
          <a:bodyPr/>
          <a:lstStyle>
            <a:lvl1pPr>
              <a:defRPr>
                <a:solidFill>
                  <a:schemeClr val="bg1">
                    <a:alpha val="78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058A7CE-F400-7B46-9E16-10D36E8C32FD}" type="slidenum">
              <a:rPr kumimoji="0" lang="en-US" sz="1050" b="0" i="0" u="none" strike="noStrike" kern="1200" cap="none" spc="0" normalizeH="0" baseline="0" noProof="0" smtClean="0">
                <a:ln>
                  <a:noFill/>
                </a:ln>
                <a:solidFill>
                  <a:prstClr val="white">
                    <a:alpha val="78000"/>
                  </a:prstClr>
                </a:solidFill>
                <a:effectLst/>
                <a:uLnTx/>
                <a:uFillTx/>
                <a:latin typeface="Avenir Next LT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prstClr val="white">
                  <a:alpha val="78000"/>
                </a:prstClr>
              </a:solidFill>
              <a:effectLst/>
              <a:uLnTx/>
              <a:uFillTx/>
              <a:latin typeface="Avenir Next LT Pro"/>
              <a:ea typeface="+mn-ea"/>
              <a:cs typeface="+mn-cs"/>
            </a:endParaRPr>
          </a:p>
        </p:txBody>
      </p:sp>
    </p:spTree>
    <p:extLst>
      <p:ext uri="{BB962C8B-B14F-4D97-AF65-F5344CB8AC3E}">
        <p14:creationId xmlns:p14="http://schemas.microsoft.com/office/powerpoint/2010/main" val="272035336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Image and title">
    <p:bg>
      <p:bgPr>
        <a:solidFill>
          <a:schemeClr val="tx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74567E9-2483-C330-76B4-52F75C9504A9}"/>
              </a:ext>
            </a:extLst>
          </p:cNvPr>
          <p:cNvSpPr>
            <a:spLocks noGrp="1"/>
          </p:cNvSpPr>
          <p:nvPr>
            <p:ph type="title" hasCustomPrompt="1"/>
          </p:nvPr>
        </p:nvSpPr>
        <p:spPr>
          <a:xfrm>
            <a:off x="6675120" y="822960"/>
            <a:ext cx="4754880" cy="4114800"/>
          </a:xfrm>
          <a:prstGeom prst="rect">
            <a:avLst/>
          </a:prstGeom>
        </p:spPr>
        <p:txBody>
          <a:bodyPr anchor="b">
            <a:normAutofit/>
          </a:bodyPr>
          <a:lstStyle>
            <a:lvl1pPr>
              <a:defRPr sz="5400" b="1">
                <a:solidFill>
                  <a:schemeClr val="bg2"/>
                </a:solidFill>
                <a:latin typeface="Univers Condensed" panose="020B0506020202050204" pitchFamily="34" charset="0"/>
              </a:defRPr>
            </a:lvl1pPr>
          </a:lstStyle>
          <a:p>
            <a:r>
              <a:rPr lang="en-US" dirty="0"/>
              <a:t>click to edit master title style</a:t>
            </a:r>
          </a:p>
        </p:txBody>
      </p:sp>
      <p:sp>
        <p:nvSpPr>
          <p:cNvPr id="2" name="Picture Placeholder 16">
            <a:extLst>
              <a:ext uri="{FF2B5EF4-FFF2-40B4-BE49-F238E27FC236}">
                <a16:creationId xmlns:a16="http://schemas.microsoft.com/office/drawing/2014/main" id="{A6C9DAC2-F86A-0D7B-2EA8-DAE9CF8E03B5}"/>
              </a:ext>
            </a:extLst>
          </p:cNvPr>
          <p:cNvSpPr>
            <a:spLocks noGrp="1"/>
          </p:cNvSpPr>
          <p:nvPr>
            <p:ph type="pic" sz="quarter" idx="13"/>
          </p:nvPr>
        </p:nvSpPr>
        <p:spPr>
          <a:xfrm>
            <a:off x="0" y="0"/>
            <a:ext cx="6099048" cy="6857999"/>
          </a:xfrm>
          <a:solidFill>
            <a:schemeClr val="bg1">
              <a:lumMod val="95000"/>
            </a:schemeClr>
          </a:solidFill>
        </p:spPr>
        <p:txBody>
          <a:bodyPr anchor="t"/>
          <a:lstStyle>
            <a:lvl1pPr marL="0" indent="0" algn="ctr">
              <a:buNone/>
              <a:defRPr>
                <a:solidFill>
                  <a:schemeClr val="tx1"/>
                </a:solidFill>
              </a:defRPr>
            </a:lvl1pPr>
          </a:lstStyle>
          <a:p>
            <a:endParaRPr lang="en-US" noProof="0" dirty="0"/>
          </a:p>
        </p:txBody>
      </p:sp>
      <p:sp>
        <p:nvSpPr>
          <p:cNvPr id="3" name="Text Placeholder 2">
            <a:extLst>
              <a:ext uri="{FF2B5EF4-FFF2-40B4-BE49-F238E27FC236}">
                <a16:creationId xmlns:a16="http://schemas.microsoft.com/office/drawing/2014/main" id="{D248F38D-10C4-434A-0F9B-619CCAB674D3}"/>
              </a:ext>
            </a:extLst>
          </p:cNvPr>
          <p:cNvSpPr>
            <a:spLocks noGrp="1"/>
          </p:cNvSpPr>
          <p:nvPr>
            <p:ph type="body" idx="1"/>
          </p:nvPr>
        </p:nvSpPr>
        <p:spPr>
          <a:xfrm>
            <a:off x="6675120" y="5175504"/>
            <a:ext cx="4754880" cy="914400"/>
          </a:xfrm>
        </p:spPr>
        <p:txBody>
          <a:bodyPr/>
          <a:lstStyle>
            <a:lvl1pPr marL="0" indent="0" algn="l">
              <a:buFont typeface="Arial" panose="020B0604020202020204" pitchFamily="34" charset="0"/>
              <a:buNone/>
              <a:defRPr sz="2400">
                <a:solidFill>
                  <a:schemeClr val="bg2"/>
                </a:solidFill>
                <a:latin typeface="Univers Light" panose="020B0403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56404023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74567E9-2483-C330-76B4-52F75C9504A9}"/>
              </a:ext>
            </a:extLst>
          </p:cNvPr>
          <p:cNvSpPr>
            <a:spLocks noGrp="1"/>
          </p:cNvSpPr>
          <p:nvPr>
            <p:ph type="title" hasCustomPrompt="1"/>
          </p:nvPr>
        </p:nvSpPr>
        <p:spPr>
          <a:xfrm>
            <a:off x="822960" y="822960"/>
            <a:ext cx="4389120" cy="1920240"/>
          </a:xfrm>
          <a:prstGeom prst="rect">
            <a:avLst/>
          </a:prstGeom>
        </p:spPr>
        <p:txBody>
          <a:bodyPr anchor="b">
            <a:normAutofit/>
          </a:bodyPr>
          <a:lstStyle>
            <a:lvl1pPr>
              <a:defRPr sz="4800" b="1">
                <a:solidFill>
                  <a:schemeClr val="accent1"/>
                </a:solidFill>
                <a:latin typeface="Univers Condensed" panose="020B0506020202050204" pitchFamily="34" charset="0"/>
              </a:defRPr>
            </a:lvl1pPr>
          </a:lstStyle>
          <a:p>
            <a:r>
              <a:rPr lang="en-US"/>
              <a:t>click to edit master title style</a:t>
            </a:r>
          </a:p>
        </p:txBody>
      </p:sp>
      <p:sp>
        <p:nvSpPr>
          <p:cNvPr id="9" name="Content Placeholder 5">
            <a:extLst>
              <a:ext uri="{FF2B5EF4-FFF2-40B4-BE49-F238E27FC236}">
                <a16:creationId xmlns:a16="http://schemas.microsoft.com/office/drawing/2014/main" id="{380C9AC2-080F-B7EB-E5D9-98A11923C160}"/>
              </a:ext>
            </a:extLst>
          </p:cNvPr>
          <p:cNvSpPr>
            <a:spLocks noGrp="1"/>
          </p:cNvSpPr>
          <p:nvPr>
            <p:ph sz="quarter" idx="14"/>
          </p:nvPr>
        </p:nvSpPr>
        <p:spPr>
          <a:xfrm>
            <a:off x="822960" y="3529584"/>
            <a:ext cx="4389120" cy="2350008"/>
          </a:xfrm>
        </p:spPr>
        <p:txBody>
          <a:bodyPr/>
          <a:lstStyle>
            <a:lvl1pPr marL="285750" indent="-285750">
              <a:lnSpc>
                <a:spcPts val="2500"/>
              </a:lnSpc>
              <a:spcBef>
                <a:spcPts val="0"/>
              </a:spcBef>
              <a:spcAft>
                <a:spcPts val="1000"/>
              </a:spcAft>
              <a:buClr>
                <a:schemeClr val="tx2"/>
              </a:buClr>
              <a:buFont typeface="Arial" panose="020B0604020202020204" pitchFamily="34" charset="0"/>
              <a:buChar char="•"/>
              <a:defRPr sz="2800">
                <a:solidFill>
                  <a:schemeClr val="accent1"/>
                </a:solidFill>
              </a:defRPr>
            </a:lvl1pPr>
            <a:lvl2pPr>
              <a:buClr>
                <a:schemeClr val="tx2"/>
              </a:buClr>
              <a:defRPr sz="2400">
                <a:solidFill>
                  <a:schemeClr val="accent1"/>
                </a:solidFill>
              </a:defRPr>
            </a:lvl2pPr>
            <a:lvl3pPr marL="804863" indent="-231775">
              <a:buClr>
                <a:schemeClr val="tx2"/>
              </a:buClr>
              <a:defRPr sz="2000">
                <a:solidFill>
                  <a:schemeClr val="accent1"/>
                </a:solidFill>
              </a:defRPr>
            </a:lvl3pPr>
            <a:lvl4pPr>
              <a:buClr>
                <a:schemeClr val="tx2"/>
              </a:buClr>
              <a:defRPr sz="1200">
                <a:solidFill>
                  <a:schemeClr val="accent1"/>
                </a:solidFill>
              </a:defRPr>
            </a:lvl4pPr>
            <a:lvl5pPr>
              <a:buClr>
                <a:schemeClr val="tx2"/>
              </a:buClr>
              <a:defRPr sz="12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Picture Placeholder 16">
            <a:extLst>
              <a:ext uri="{FF2B5EF4-FFF2-40B4-BE49-F238E27FC236}">
                <a16:creationId xmlns:a16="http://schemas.microsoft.com/office/drawing/2014/main" id="{A6C9DAC2-F86A-0D7B-2EA8-DAE9CF8E03B5}"/>
              </a:ext>
            </a:extLst>
          </p:cNvPr>
          <p:cNvSpPr>
            <a:spLocks noGrp="1"/>
          </p:cNvSpPr>
          <p:nvPr>
            <p:ph type="pic" sz="quarter" idx="13"/>
          </p:nvPr>
        </p:nvSpPr>
        <p:spPr>
          <a:xfrm>
            <a:off x="5690616" y="0"/>
            <a:ext cx="6501384" cy="6857999"/>
          </a:xfrm>
          <a:solidFill>
            <a:schemeClr val="tx2"/>
          </a:solidFill>
        </p:spPr>
        <p:txBody>
          <a:bodyPr anchor="t"/>
          <a:lstStyle>
            <a:lvl1pPr marL="0" indent="0" algn="ctr">
              <a:buNone/>
              <a:defRPr>
                <a:solidFill>
                  <a:schemeClr val="bg1"/>
                </a:solidFill>
              </a:defRPr>
            </a:lvl1pPr>
          </a:lstStyle>
          <a:p>
            <a:endParaRPr lang="en-US" noProof="0"/>
          </a:p>
        </p:txBody>
      </p:sp>
      <p:sp>
        <p:nvSpPr>
          <p:cNvPr id="7" name="Footer Placeholder 6">
            <a:extLst>
              <a:ext uri="{FF2B5EF4-FFF2-40B4-BE49-F238E27FC236}">
                <a16:creationId xmlns:a16="http://schemas.microsoft.com/office/drawing/2014/main" id="{B5DF0DBE-FBE3-E653-13B1-8A27023E2F1E}"/>
              </a:ext>
            </a:extLst>
          </p:cNvPr>
          <p:cNvSpPr>
            <a:spLocks noGrp="1"/>
          </p:cNvSpPr>
          <p:nvPr>
            <p:ph type="ftr" sz="quarter" idx="11"/>
          </p:nvPr>
        </p:nvSpPr>
        <p:spPr>
          <a:xfrm>
            <a:off x="173736" y="6254496"/>
            <a:ext cx="4114800" cy="365125"/>
          </a:xfrm>
          <a:prstGeom prst="rect">
            <a:avLst/>
          </a:prstGeom>
        </p:spPr>
        <p:txBody>
          <a:bodyPr/>
          <a:lstStyle>
            <a:lvl1pPr>
              <a:defRPr>
                <a:solidFill>
                  <a:schemeClr val="tx1">
                    <a:alpha val="78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alpha val="78000"/>
                  </a:prstClr>
                </a:solidFill>
                <a:effectLst/>
                <a:uLnTx/>
                <a:uFillTx/>
                <a:latin typeface="Avenir Next LT Pro"/>
                <a:ea typeface="+mn-ea"/>
                <a:cs typeface="+mn-cs"/>
              </a:rPr>
              <a:t>9 PRINCIPLES OF FLORIDA-FRIENDLY LANDSCAPING™</a:t>
            </a:r>
          </a:p>
        </p:txBody>
      </p:sp>
      <p:sp>
        <p:nvSpPr>
          <p:cNvPr id="8" name="Slide Number Placeholder 7">
            <a:extLst>
              <a:ext uri="{FF2B5EF4-FFF2-40B4-BE49-F238E27FC236}">
                <a16:creationId xmlns:a16="http://schemas.microsoft.com/office/drawing/2014/main" id="{4339096C-E86B-C5A9-1F2F-E4FD0552DEF8}"/>
              </a:ext>
            </a:extLst>
          </p:cNvPr>
          <p:cNvSpPr>
            <a:spLocks noGrp="1"/>
          </p:cNvSpPr>
          <p:nvPr>
            <p:ph type="sldNum" sz="quarter" idx="12"/>
          </p:nvPr>
        </p:nvSpPr>
        <p:spPr/>
        <p:txBody>
          <a:bodyPr/>
          <a:lstStyle>
            <a:lvl1pPr>
              <a:defRPr>
                <a:solidFill>
                  <a:schemeClr val="bg1">
                    <a:alpha val="78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058A7CE-F400-7B46-9E16-10D36E8C32FD}" type="slidenum">
              <a:rPr kumimoji="0" lang="en-US" sz="1050" b="0" i="0" u="none" strike="noStrike" kern="1200" cap="none" spc="0" normalizeH="0" baseline="0" noProof="0" smtClean="0">
                <a:ln>
                  <a:noFill/>
                </a:ln>
                <a:solidFill>
                  <a:prstClr val="white">
                    <a:alpha val="78000"/>
                  </a:prstClr>
                </a:solidFill>
                <a:effectLst/>
                <a:uLnTx/>
                <a:uFillTx/>
                <a:latin typeface="Avenir Next LT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prstClr val="white">
                  <a:alpha val="78000"/>
                </a:prstClr>
              </a:solidFill>
              <a:effectLst/>
              <a:uLnTx/>
              <a:uFillTx/>
              <a:latin typeface="Avenir Next LT Pro"/>
              <a:ea typeface="+mn-ea"/>
              <a:cs typeface="+mn-cs"/>
            </a:endParaRPr>
          </a:p>
        </p:txBody>
      </p:sp>
    </p:spTree>
    <p:extLst>
      <p:ext uri="{BB962C8B-B14F-4D97-AF65-F5344CB8AC3E}">
        <p14:creationId xmlns:p14="http://schemas.microsoft.com/office/powerpoint/2010/main" val="254092574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Image and title">
    <p:bg>
      <p:bgPr>
        <a:solidFill>
          <a:schemeClr val="accent1">
            <a:lumMod val="25000"/>
            <a:lumOff val="75000"/>
          </a:schemeClr>
        </a:solidFill>
        <a:effectLst/>
      </p:bgPr>
    </p:bg>
    <p:spTree>
      <p:nvGrpSpPr>
        <p:cNvPr id="1" name=""/>
        <p:cNvGrpSpPr/>
        <p:nvPr/>
      </p:nvGrpSpPr>
      <p:grpSpPr>
        <a:xfrm>
          <a:off x="0" y="0"/>
          <a:ext cx="0" cy="0"/>
          <a:chOff x="0" y="0"/>
          <a:chExt cx="0" cy="0"/>
        </a:xfrm>
      </p:grpSpPr>
      <p:sp>
        <p:nvSpPr>
          <p:cNvPr id="2" name="Picture Placeholder 16">
            <a:extLst>
              <a:ext uri="{FF2B5EF4-FFF2-40B4-BE49-F238E27FC236}">
                <a16:creationId xmlns:a16="http://schemas.microsoft.com/office/drawing/2014/main" id="{A6C9DAC2-F86A-0D7B-2EA8-DAE9CF8E03B5}"/>
              </a:ext>
            </a:extLst>
          </p:cNvPr>
          <p:cNvSpPr>
            <a:spLocks noGrp="1"/>
          </p:cNvSpPr>
          <p:nvPr>
            <p:ph type="pic" sz="quarter" idx="13"/>
          </p:nvPr>
        </p:nvSpPr>
        <p:spPr>
          <a:xfrm>
            <a:off x="0" y="0"/>
            <a:ext cx="6099048" cy="6857999"/>
          </a:xfrm>
          <a:solidFill>
            <a:schemeClr val="bg1">
              <a:lumMod val="95000"/>
            </a:schemeClr>
          </a:solidFill>
        </p:spPr>
        <p:txBody>
          <a:bodyPr anchor="t"/>
          <a:lstStyle>
            <a:lvl1pPr marL="0" indent="0" algn="ctr">
              <a:buNone/>
              <a:defRPr>
                <a:solidFill>
                  <a:schemeClr val="tx1"/>
                </a:solidFill>
              </a:defRPr>
            </a:lvl1pPr>
          </a:lstStyle>
          <a:p>
            <a:endParaRPr lang="en-US" noProof="0"/>
          </a:p>
        </p:txBody>
      </p:sp>
      <p:sp>
        <p:nvSpPr>
          <p:cNvPr id="5" name="Title 3">
            <a:extLst>
              <a:ext uri="{FF2B5EF4-FFF2-40B4-BE49-F238E27FC236}">
                <a16:creationId xmlns:a16="http://schemas.microsoft.com/office/drawing/2014/main" id="{DF73F321-A672-7E8F-7A96-2DA12D12F3C0}"/>
              </a:ext>
            </a:extLst>
          </p:cNvPr>
          <p:cNvSpPr>
            <a:spLocks noGrp="1"/>
          </p:cNvSpPr>
          <p:nvPr>
            <p:ph type="title" hasCustomPrompt="1"/>
          </p:nvPr>
        </p:nvSpPr>
        <p:spPr>
          <a:xfrm>
            <a:off x="6582733" y="822960"/>
            <a:ext cx="4389120" cy="1920240"/>
          </a:xfrm>
          <a:prstGeom prst="rect">
            <a:avLst/>
          </a:prstGeom>
        </p:spPr>
        <p:txBody>
          <a:bodyPr anchor="b">
            <a:normAutofit/>
          </a:bodyPr>
          <a:lstStyle>
            <a:lvl1pPr>
              <a:defRPr sz="4800" b="1">
                <a:solidFill>
                  <a:schemeClr val="accent1"/>
                </a:solidFill>
                <a:latin typeface="Univers Condensed" panose="020B0506020202050204" pitchFamily="34" charset="0"/>
              </a:defRPr>
            </a:lvl1pPr>
          </a:lstStyle>
          <a:p>
            <a:r>
              <a:rPr lang="en-US"/>
              <a:t>click to edit master title style</a:t>
            </a:r>
          </a:p>
        </p:txBody>
      </p:sp>
      <p:sp>
        <p:nvSpPr>
          <p:cNvPr id="6" name="Content Placeholder 5">
            <a:extLst>
              <a:ext uri="{FF2B5EF4-FFF2-40B4-BE49-F238E27FC236}">
                <a16:creationId xmlns:a16="http://schemas.microsoft.com/office/drawing/2014/main" id="{B2A7B1D9-F0BC-D48B-0E43-99FE55B55863}"/>
              </a:ext>
            </a:extLst>
          </p:cNvPr>
          <p:cNvSpPr>
            <a:spLocks noGrp="1"/>
          </p:cNvSpPr>
          <p:nvPr>
            <p:ph sz="quarter" idx="14"/>
          </p:nvPr>
        </p:nvSpPr>
        <p:spPr>
          <a:xfrm>
            <a:off x="6582733" y="3529584"/>
            <a:ext cx="4389120" cy="2350008"/>
          </a:xfrm>
        </p:spPr>
        <p:txBody>
          <a:bodyPr/>
          <a:lstStyle>
            <a:lvl1pPr marL="285750" indent="-285750">
              <a:lnSpc>
                <a:spcPct val="100000"/>
              </a:lnSpc>
              <a:spcBef>
                <a:spcPts val="0"/>
              </a:spcBef>
              <a:spcAft>
                <a:spcPts val="1000"/>
              </a:spcAft>
              <a:buClr>
                <a:schemeClr val="accent1"/>
              </a:buClr>
              <a:buFont typeface="Arial" panose="020B0604020202020204" pitchFamily="34" charset="0"/>
              <a:buChar char="•"/>
              <a:defRPr sz="2400">
                <a:solidFill>
                  <a:schemeClr val="accent1"/>
                </a:solidFill>
              </a:defRPr>
            </a:lvl1pPr>
            <a:lvl2pPr>
              <a:lnSpc>
                <a:spcPct val="100000"/>
              </a:lnSpc>
              <a:buClr>
                <a:schemeClr val="accent1"/>
              </a:buClr>
              <a:defRPr sz="2000">
                <a:solidFill>
                  <a:schemeClr val="accent1"/>
                </a:solidFill>
              </a:defRPr>
            </a:lvl2pPr>
            <a:lvl3pPr marL="857250" indent="-338138">
              <a:lnSpc>
                <a:spcPct val="100000"/>
              </a:lnSpc>
              <a:buClr>
                <a:schemeClr val="accent1"/>
              </a:buClr>
              <a:defRPr sz="1800">
                <a:solidFill>
                  <a:schemeClr val="accent1"/>
                </a:solidFill>
              </a:defRPr>
            </a:lvl3pPr>
            <a:lvl4pPr>
              <a:lnSpc>
                <a:spcPct val="100000"/>
              </a:lnSpc>
              <a:buClr>
                <a:schemeClr val="accent1"/>
              </a:buClr>
              <a:defRPr sz="1200">
                <a:solidFill>
                  <a:schemeClr val="accent1"/>
                </a:solidFill>
              </a:defRPr>
            </a:lvl4pPr>
            <a:lvl5pPr>
              <a:lnSpc>
                <a:spcPct val="100000"/>
              </a:lnSpc>
              <a:buClr>
                <a:schemeClr val="accent1"/>
              </a:buClr>
              <a:defRPr sz="12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70CB3D70-6A3C-8F7D-11D2-52F316FC40C7}"/>
              </a:ext>
            </a:extLst>
          </p:cNvPr>
          <p:cNvSpPr>
            <a:spLocks noGrp="1"/>
          </p:cNvSpPr>
          <p:nvPr>
            <p:ph type="ftr" sz="quarter" idx="11"/>
          </p:nvPr>
        </p:nvSpPr>
        <p:spPr>
          <a:xfrm>
            <a:off x="6810203" y="6254496"/>
            <a:ext cx="4114800" cy="365125"/>
          </a:xfrm>
          <a:prstGeom prst="rect">
            <a:avLst/>
          </a:prstGeom>
        </p:spPr>
        <p:txBody>
          <a:bodyPr/>
          <a:lstStyle>
            <a:lvl1pPr>
              <a:defRPr>
                <a:solidFill>
                  <a:schemeClr val="accent1">
                    <a:alpha val="78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344025">
                    <a:alpha val="78000"/>
                  </a:srgbClr>
                </a:solidFill>
                <a:effectLst/>
                <a:uLnTx/>
                <a:uFillTx/>
                <a:latin typeface="Avenir Next LT Pro"/>
                <a:ea typeface="+mn-ea"/>
                <a:cs typeface="+mn-cs"/>
              </a:rPr>
              <a:t>9 PRINCIPLES OF FLORIDA-FRIENDLY LANDSCAPING™</a:t>
            </a:r>
          </a:p>
        </p:txBody>
      </p:sp>
    </p:spTree>
    <p:extLst>
      <p:ext uri="{BB962C8B-B14F-4D97-AF65-F5344CB8AC3E}">
        <p14:creationId xmlns:p14="http://schemas.microsoft.com/office/powerpoint/2010/main" val="15390351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9949842-A284-BC3A-5C2C-CDB8B16D0325}"/>
              </a:ext>
            </a:extLst>
          </p:cNvPr>
          <p:cNvSpPr>
            <a:spLocks noGrp="1"/>
          </p:cNvSpPr>
          <p:nvPr>
            <p:ph type="dt" sz="half" idx="10"/>
          </p:nvPr>
        </p:nvSpPr>
        <p:spPr/>
        <p:txBody>
          <a:bodyPr/>
          <a:lstStyle/>
          <a:p>
            <a:fld id="{064F678B-3DD7-45DB-9C6F-90C377C2F57B}" type="datetimeFigureOut">
              <a:rPr lang="en-US" smtClean="0"/>
              <a:t>6/17/2026</a:t>
            </a:fld>
            <a:endParaRPr lang="en-US"/>
          </a:p>
        </p:txBody>
      </p:sp>
      <p:sp>
        <p:nvSpPr>
          <p:cNvPr id="3" name="Footer Placeholder 2">
            <a:extLst>
              <a:ext uri="{FF2B5EF4-FFF2-40B4-BE49-F238E27FC236}">
                <a16:creationId xmlns:a16="http://schemas.microsoft.com/office/drawing/2014/main" id="{01629898-6B46-6F83-9E91-28869AE0AA4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A06D2C9-5F5F-AE9B-D5F8-DE9D990A1A47}"/>
              </a:ext>
            </a:extLst>
          </p:cNvPr>
          <p:cNvSpPr>
            <a:spLocks noGrp="1"/>
          </p:cNvSpPr>
          <p:nvPr>
            <p:ph type="sldNum" sz="quarter" idx="12"/>
          </p:nvPr>
        </p:nvSpPr>
        <p:spPr/>
        <p:txBody>
          <a:bodyPr/>
          <a:lstStyle/>
          <a:p>
            <a:fld id="{F1B6E2F3-FD55-48FE-9787-CEE7D0331F01}" type="slidenum">
              <a:rPr lang="en-US" smtClean="0"/>
              <a:t>‹#›</a:t>
            </a:fld>
            <a:endParaRPr lang="en-US"/>
          </a:p>
        </p:txBody>
      </p:sp>
    </p:spTree>
    <p:extLst>
      <p:ext uri="{BB962C8B-B14F-4D97-AF65-F5344CB8AC3E}">
        <p14:creationId xmlns:p14="http://schemas.microsoft.com/office/powerpoint/2010/main" val="429314621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32152" y="1122364"/>
            <a:ext cx="11122700" cy="1454596"/>
          </a:xfrm>
          <a:prstGeom prst="rect">
            <a:avLst/>
          </a:prstGeom>
        </p:spPr>
        <p:txBody>
          <a:bodyPr anchor="t">
            <a:normAutofit/>
          </a:bodyPr>
          <a:lstStyle>
            <a:lvl1pPr marL="6350" indent="0" algn="ctr">
              <a:tabLst/>
              <a:defRPr sz="4400" b="1" i="0" cap="none">
                <a:solidFill>
                  <a:schemeClr val="bg1"/>
                </a:solidFill>
                <a:effectLst>
                  <a:outerShdw blurRad="50800" dist="38100" dir="2700000" algn="tl" rotWithShape="0">
                    <a:prstClr val="black">
                      <a:alpha val="40000"/>
                    </a:prstClr>
                  </a:outerShdw>
                </a:effectLst>
                <a:latin typeface="Rockwell" panose="02060603020205020403" pitchFamily="18" charset="77"/>
              </a:defRPr>
            </a:lvl1pPr>
          </a:lstStyle>
          <a:p>
            <a:r>
              <a:rPr lang="en-US"/>
              <a:t>Click to add title</a:t>
            </a:r>
          </a:p>
        </p:txBody>
      </p:sp>
      <p:sp>
        <p:nvSpPr>
          <p:cNvPr id="3" name="Subtitle 2"/>
          <p:cNvSpPr>
            <a:spLocks noGrp="1"/>
          </p:cNvSpPr>
          <p:nvPr>
            <p:ph type="subTitle" idx="1" hasCustomPrompt="1"/>
          </p:nvPr>
        </p:nvSpPr>
        <p:spPr>
          <a:xfrm>
            <a:off x="532152" y="2721619"/>
            <a:ext cx="11122700" cy="1454596"/>
          </a:xfrm>
          <a:prstGeom prst="rect">
            <a:avLst/>
          </a:prstGeom>
        </p:spPr>
        <p:txBody>
          <a:bodyPr anchor="t">
            <a:normAutofit/>
          </a:bodyPr>
          <a:lstStyle>
            <a:lvl1pPr marL="0" indent="0" algn="ctr">
              <a:buNone/>
              <a:defRPr sz="3600" b="0" i="0" cap="none" baseline="0">
                <a:solidFill>
                  <a:schemeClr val="bg1"/>
                </a:solidFill>
                <a:effectLst>
                  <a:outerShdw blurRad="50800" dist="38100" dir="2700000" algn="tl" rotWithShape="0">
                    <a:prstClr val="black">
                      <a:alpha val="40000"/>
                    </a:prstClr>
                  </a:outerShdw>
                </a:effectLst>
                <a:latin typeface="Rockwell" panose="02060603020205020403" pitchFamily="18"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pic>
        <p:nvPicPr>
          <p:cNvPr id="68" name="Picture 67">
            <a:extLst>
              <a:ext uri="{FF2B5EF4-FFF2-40B4-BE49-F238E27FC236}">
                <a16:creationId xmlns:a16="http://schemas.microsoft.com/office/drawing/2014/main" id="{D1509E54-AD5B-9A4C-8025-13CBCAEE690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81130" y="5461001"/>
            <a:ext cx="2934149" cy="964476"/>
          </a:xfrm>
          <a:prstGeom prst="rect">
            <a:avLst/>
          </a:prstGeom>
          <a:effectLst>
            <a:outerShdw blurRad="50800" dist="38100" dir="2700000" algn="tl" rotWithShape="0">
              <a:prstClr val="black">
                <a:alpha val="40000"/>
              </a:prstClr>
            </a:outerShdw>
          </a:effectLst>
        </p:spPr>
      </p:pic>
      <p:sp>
        <p:nvSpPr>
          <p:cNvPr id="8" name="Text Placeholder 7">
            <a:extLst>
              <a:ext uri="{FF2B5EF4-FFF2-40B4-BE49-F238E27FC236}">
                <a16:creationId xmlns:a16="http://schemas.microsoft.com/office/drawing/2014/main" id="{9FB123F7-3BE0-3041-A2C1-8AEBB76A3E9B}"/>
              </a:ext>
            </a:extLst>
          </p:cNvPr>
          <p:cNvSpPr>
            <a:spLocks noGrp="1"/>
          </p:cNvSpPr>
          <p:nvPr>
            <p:ph type="body" sz="quarter" idx="10" hasCustomPrompt="1"/>
          </p:nvPr>
        </p:nvSpPr>
        <p:spPr>
          <a:xfrm>
            <a:off x="3894377" y="5093098"/>
            <a:ext cx="7760475" cy="538994"/>
          </a:xfrm>
          <a:prstGeom prst="rect">
            <a:avLst/>
          </a:prstGeom>
        </p:spPr>
        <p:txBody>
          <a:bodyPr vert="horz" wrap="square" tIns="0" bIns="0" anchor="t">
            <a:spAutoFit/>
          </a:bodyPr>
          <a:lstStyle>
            <a:lvl1pPr marL="0" indent="0" algn="r">
              <a:buFontTx/>
              <a:buNone/>
              <a:defRPr sz="3200" b="0" i="0" u="none">
                <a:solidFill>
                  <a:schemeClr val="bg1"/>
                </a:solidFill>
                <a:effectLst>
                  <a:outerShdw blurRad="50800" dist="38100" dir="2700000" algn="tl" rotWithShape="0">
                    <a:prstClr val="black">
                      <a:alpha val="40000"/>
                    </a:prstClr>
                  </a:outerShdw>
                </a:effectLst>
                <a:latin typeface="Rockwell" panose="02060603020205020403" pitchFamily="18" charset="77"/>
              </a:defRPr>
            </a:lvl1pPr>
            <a:lvl2pPr marL="457200" indent="0" algn="r">
              <a:buFontTx/>
              <a:buNone/>
              <a:defRPr sz="2000" b="0" i="0">
                <a:solidFill>
                  <a:schemeClr val="bg1"/>
                </a:solidFill>
                <a:latin typeface="Rockwell" panose="02060603020205020403" pitchFamily="18" charset="77"/>
              </a:defRPr>
            </a:lvl2pPr>
            <a:lvl3pPr marL="914400" indent="0" algn="r">
              <a:buFontTx/>
              <a:buNone/>
              <a:defRPr sz="3200" b="0" i="0">
                <a:solidFill>
                  <a:schemeClr val="bg1"/>
                </a:solidFill>
                <a:latin typeface="Rockwell" panose="02060603020205020403" pitchFamily="18" charset="77"/>
              </a:defRPr>
            </a:lvl3pPr>
            <a:lvl4pPr marL="1371600" indent="0" algn="r">
              <a:buFontTx/>
              <a:buNone/>
              <a:defRPr sz="3200" b="0" i="0">
                <a:solidFill>
                  <a:schemeClr val="bg1"/>
                </a:solidFill>
                <a:latin typeface="Rockwell" panose="02060603020205020403" pitchFamily="18" charset="77"/>
              </a:defRPr>
            </a:lvl4pPr>
            <a:lvl5pPr marL="1828800" indent="0" algn="r">
              <a:buFontTx/>
              <a:buNone/>
              <a:defRPr sz="3200" b="0" i="0">
                <a:solidFill>
                  <a:schemeClr val="bg1"/>
                </a:solidFill>
                <a:latin typeface="Rockwell" panose="02060603020205020403" pitchFamily="18" charset="77"/>
              </a:defRPr>
            </a:lvl5pPr>
          </a:lstStyle>
          <a:p>
            <a:pPr lvl="0"/>
            <a:r>
              <a:rPr lang="en-US"/>
              <a:t>Presenter</a:t>
            </a:r>
          </a:p>
        </p:txBody>
      </p:sp>
      <p:sp>
        <p:nvSpPr>
          <p:cNvPr id="72" name="Text Placeholder 7">
            <a:extLst>
              <a:ext uri="{FF2B5EF4-FFF2-40B4-BE49-F238E27FC236}">
                <a16:creationId xmlns:a16="http://schemas.microsoft.com/office/drawing/2014/main" id="{D02DA22D-9783-A644-9F2B-06E4CB4933F5}"/>
              </a:ext>
            </a:extLst>
          </p:cNvPr>
          <p:cNvSpPr>
            <a:spLocks noGrp="1"/>
          </p:cNvSpPr>
          <p:nvPr>
            <p:ph type="body" sz="quarter" idx="11" hasCustomPrompt="1"/>
          </p:nvPr>
        </p:nvSpPr>
        <p:spPr>
          <a:xfrm>
            <a:off x="3894377" y="5644507"/>
            <a:ext cx="7760475" cy="437940"/>
          </a:xfrm>
          <a:prstGeom prst="rect">
            <a:avLst/>
          </a:prstGeom>
        </p:spPr>
        <p:txBody>
          <a:bodyPr vert="horz" wrap="square" tIns="0" bIns="0" anchor="t">
            <a:spAutoFit/>
          </a:bodyPr>
          <a:lstStyle>
            <a:lvl1pPr marL="0" indent="0" algn="r">
              <a:buFontTx/>
              <a:buNone/>
              <a:defRPr sz="2600" b="0" i="0" u="none">
                <a:solidFill>
                  <a:schemeClr val="bg1"/>
                </a:solidFill>
                <a:effectLst>
                  <a:outerShdw blurRad="50800" dist="38100" dir="2700000" algn="tl" rotWithShape="0">
                    <a:prstClr val="black">
                      <a:alpha val="40000"/>
                    </a:prstClr>
                  </a:outerShdw>
                </a:effectLst>
                <a:latin typeface="Rockwell" panose="02060603020205020403" pitchFamily="18" charset="77"/>
              </a:defRPr>
            </a:lvl1pPr>
            <a:lvl2pPr marL="457200" indent="0" algn="r">
              <a:buFontTx/>
              <a:buNone/>
              <a:defRPr sz="2000" b="0" i="0">
                <a:solidFill>
                  <a:schemeClr val="bg1"/>
                </a:solidFill>
                <a:latin typeface="Rockwell" panose="02060603020205020403" pitchFamily="18" charset="77"/>
              </a:defRPr>
            </a:lvl2pPr>
            <a:lvl3pPr marL="914400" indent="0" algn="r">
              <a:buFontTx/>
              <a:buNone/>
              <a:defRPr sz="3200" b="0" i="0">
                <a:solidFill>
                  <a:schemeClr val="bg1"/>
                </a:solidFill>
                <a:latin typeface="Rockwell" panose="02060603020205020403" pitchFamily="18" charset="77"/>
              </a:defRPr>
            </a:lvl3pPr>
            <a:lvl4pPr marL="1371600" indent="0" algn="r">
              <a:buFontTx/>
              <a:buNone/>
              <a:defRPr sz="3200" b="0" i="0">
                <a:solidFill>
                  <a:schemeClr val="bg1"/>
                </a:solidFill>
                <a:latin typeface="Rockwell" panose="02060603020205020403" pitchFamily="18" charset="77"/>
              </a:defRPr>
            </a:lvl4pPr>
            <a:lvl5pPr marL="1828800" indent="0" algn="r">
              <a:buFontTx/>
              <a:buNone/>
              <a:defRPr sz="3200" b="0" i="0">
                <a:solidFill>
                  <a:schemeClr val="bg1"/>
                </a:solidFill>
                <a:latin typeface="Rockwell" panose="02060603020205020403" pitchFamily="18" charset="77"/>
              </a:defRPr>
            </a:lvl5pPr>
          </a:lstStyle>
          <a:p>
            <a:pPr lvl="0"/>
            <a:r>
              <a:rPr lang="en-US"/>
              <a:t>Title</a:t>
            </a:r>
          </a:p>
        </p:txBody>
      </p:sp>
      <p:sp>
        <p:nvSpPr>
          <p:cNvPr id="73" name="Text Placeholder 7">
            <a:extLst>
              <a:ext uri="{FF2B5EF4-FFF2-40B4-BE49-F238E27FC236}">
                <a16:creationId xmlns:a16="http://schemas.microsoft.com/office/drawing/2014/main" id="{9E9FB2DD-8E03-7A42-A4C4-487593B10F85}"/>
              </a:ext>
            </a:extLst>
          </p:cNvPr>
          <p:cNvSpPr>
            <a:spLocks noGrp="1"/>
          </p:cNvSpPr>
          <p:nvPr>
            <p:ph type="body" sz="quarter" idx="12" hasCustomPrompt="1"/>
          </p:nvPr>
        </p:nvSpPr>
        <p:spPr>
          <a:xfrm>
            <a:off x="3894377" y="6088590"/>
            <a:ext cx="7760475" cy="336887"/>
          </a:xfrm>
          <a:prstGeom prst="rect">
            <a:avLst/>
          </a:prstGeom>
        </p:spPr>
        <p:txBody>
          <a:bodyPr vert="horz" wrap="square" tIns="0" bIns="0" anchor="t">
            <a:spAutoFit/>
          </a:bodyPr>
          <a:lstStyle>
            <a:lvl1pPr marL="0" indent="0" algn="r">
              <a:buFontTx/>
              <a:buNone/>
              <a:defRPr sz="2000" b="0" i="0" u="none">
                <a:solidFill>
                  <a:schemeClr val="bg1"/>
                </a:solidFill>
                <a:effectLst>
                  <a:outerShdw blurRad="50800" dist="38100" dir="2700000" algn="tl" rotWithShape="0">
                    <a:prstClr val="black">
                      <a:alpha val="40000"/>
                    </a:prstClr>
                  </a:outerShdw>
                </a:effectLst>
                <a:latin typeface="Rockwell" panose="02060603020205020403" pitchFamily="18" charset="77"/>
              </a:defRPr>
            </a:lvl1pPr>
            <a:lvl2pPr marL="457200" indent="0" algn="r">
              <a:buFontTx/>
              <a:buNone/>
              <a:defRPr sz="2000" b="0" i="0">
                <a:solidFill>
                  <a:schemeClr val="bg1"/>
                </a:solidFill>
                <a:latin typeface="Rockwell" panose="02060603020205020403" pitchFamily="18" charset="77"/>
              </a:defRPr>
            </a:lvl2pPr>
            <a:lvl3pPr marL="914400" indent="0" algn="r">
              <a:buFontTx/>
              <a:buNone/>
              <a:defRPr sz="3200" b="0" i="0">
                <a:solidFill>
                  <a:schemeClr val="bg1"/>
                </a:solidFill>
                <a:latin typeface="Rockwell" panose="02060603020205020403" pitchFamily="18" charset="77"/>
              </a:defRPr>
            </a:lvl3pPr>
            <a:lvl4pPr marL="1371600" indent="0" algn="r">
              <a:buFontTx/>
              <a:buNone/>
              <a:defRPr sz="3200" b="0" i="0">
                <a:solidFill>
                  <a:schemeClr val="bg1"/>
                </a:solidFill>
                <a:latin typeface="Rockwell" panose="02060603020205020403" pitchFamily="18" charset="77"/>
              </a:defRPr>
            </a:lvl4pPr>
            <a:lvl5pPr marL="1828800" indent="0" algn="r">
              <a:buFontTx/>
              <a:buNone/>
              <a:defRPr sz="3200" b="0" i="0">
                <a:solidFill>
                  <a:schemeClr val="bg1"/>
                </a:solidFill>
                <a:latin typeface="Rockwell" panose="02060603020205020403" pitchFamily="18" charset="77"/>
              </a:defRPr>
            </a:lvl5pPr>
          </a:lstStyle>
          <a:p>
            <a:pPr lvl="0"/>
            <a:r>
              <a:rPr lang="en-US"/>
              <a:t>Bureau</a:t>
            </a:r>
          </a:p>
        </p:txBody>
      </p:sp>
    </p:spTree>
    <p:extLst>
      <p:ext uri="{BB962C8B-B14F-4D97-AF65-F5344CB8AC3E}">
        <p14:creationId xmlns:p14="http://schemas.microsoft.com/office/powerpoint/2010/main" val="100007925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86002" y="1127778"/>
            <a:ext cx="9439833" cy="736882"/>
          </a:xfrm>
          <a:prstGeom prst="rect">
            <a:avLst/>
          </a:prstGeom>
        </p:spPr>
        <p:txBody>
          <a:bodyPr anchor="t">
            <a:normAutofit/>
          </a:bodyPr>
          <a:lstStyle>
            <a:lvl1pPr>
              <a:defRPr sz="3800" b="1" i="0" cap="none">
                <a:solidFill>
                  <a:schemeClr val="bg1"/>
                </a:solidFill>
                <a:effectLst>
                  <a:outerShdw blurRad="50800" dist="38100" dir="2700000" algn="tl" rotWithShape="0">
                    <a:prstClr val="black">
                      <a:alpha val="40000"/>
                    </a:prstClr>
                  </a:outerShdw>
                </a:effectLst>
                <a:latin typeface="Rockwell" panose="02060603020205020403" pitchFamily="18" charset="77"/>
              </a:defRPr>
            </a:lvl1pPr>
          </a:lstStyle>
          <a:p>
            <a:r>
              <a:rPr lang="en-US"/>
              <a:t>Click to add title</a:t>
            </a:r>
          </a:p>
        </p:txBody>
      </p:sp>
      <p:sp>
        <p:nvSpPr>
          <p:cNvPr id="3" name="Content Placeholder 2"/>
          <p:cNvSpPr>
            <a:spLocks noGrp="1"/>
          </p:cNvSpPr>
          <p:nvPr>
            <p:ph idx="1" hasCustomPrompt="1"/>
          </p:nvPr>
        </p:nvSpPr>
        <p:spPr>
          <a:xfrm>
            <a:off x="2286002" y="2045073"/>
            <a:ext cx="9439834" cy="4319867"/>
          </a:xfrm>
          <a:prstGeom prst="rect">
            <a:avLst/>
          </a:prstGeom>
          <a:effectLst/>
        </p:spPr>
        <p:txBody>
          <a:bodyPr>
            <a:normAutofit/>
          </a:bodyPr>
          <a:lstStyle>
            <a:lvl1pPr>
              <a:defRPr sz="2800" b="0" i="0">
                <a:solidFill>
                  <a:schemeClr val="bg1"/>
                </a:solidFill>
                <a:effectLst>
                  <a:outerShdw blurRad="50800" dist="38100" dir="2700000" algn="tl" rotWithShape="0">
                    <a:prstClr val="black">
                      <a:alpha val="40000"/>
                    </a:prstClr>
                  </a:outerShdw>
                </a:effectLst>
                <a:latin typeface="Rockwell" panose="02060603020205020403" pitchFamily="18" charset="77"/>
              </a:defRPr>
            </a:lvl1pPr>
            <a:lvl2pPr>
              <a:defRPr sz="3200" b="0" i="0">
                <a:solidFill>
                  <a:schemeClr val="bg1"/>
                </a:solidFill>
                <a:latin typeface="Rockwell" panose="02060603020205020403" pitchFamily="18" charset="77"/>
              </a:defRPr>
            </a:lvl2pPr>
            <a:lvl3pPr>
              <a:defRPr sz="3200" b="0" i="0">
                <a:solidFill>
                  <a:schemeClr val="bg1"/>
                </a:solidFill>
                <a:latin typeface="Rockwell" panose="02060603020205020403" pitchFamily="18" charset="77"/>
              </a:defRPr>
            </a:lvl3pPr>
            <a:lvl4pPr>
              <a:defRPr sz="3200" b="0" i="0">
                <a:solidFill>
                  <a:schemeClr val="bg1"/>
                </a:solidFill>
                <a:latin typeface="Rockwell" panose="02060603020205020403" pitchFamily="18" charset="77"/>
              </a:defRPr>
            </a:lvl4pPr>
            <a:lvl5pPr>
              <a:defRPr sz="3200" b="0" i="0">
                <a:solidFill>
                  <a:schemeClr val="bg1"/>
                </a:solidFill>
                <a:latin typeface="Rockwell" panose="02060603020205020403" pitchFamily="18" charset="77"/>
              </a:defRPr>
            </a:lvl5pPr>
          </a:lstStyle>
          <a:p>
            <a:pPr lvl="0"/>
            <a:r>
              <a:rPr lang="en-US"/>
              <a:t>Click to add text</a:t>
            </a:r>
          </a:p>
        </p:txBody>
      </p:sp>
      <p:pic>
        <p:nvPicPr>
          <p:cNvPr id="6" name="Picture 5">
            <a:extLst>
              <a:ext uri="{FF2B5EF4-FFF2-40B4-BE49-F238E27FC236}">
                <a16:creationId xmlns:a16="http://schemas.microsoft.com/office/drawing/2014/main" id="{A754C296-F641-C54D-836F-50E0F4ED1EB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4150" y="6121770"/>
            <a:ext cx="1479549" cy="48633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02144463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obj" preserve="1">
  <p:cSld name="3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86002" y="1127778"/>
            <a:ext cx="9439833" cy="736882"/>
          </a:xfrm>
          <a:prstGeom prst="rect">
            <a:avLst/>
          </a:prstGeom>
        </p:spPr>
        <p:txBody>
          <a:bodyPr anchor="t">
            <a:normAutofit/>
          </a:bodyPr>
          <a:lstStyle>
            <a:lvl1pPr>
              <a:defRPr sz="3800" b="1" i="0" cap="none">
                <a:solidFill>
                  <a:schemeClr val="bg1"/>
                </a:solidFill>
                <a:effectLst>
                  <a:outerShdw blurRad="50800" dist="38100" dir="2700000" algn="tl" rotWithShape="0">
                    <a:prstClr val="black">
                      <a:alpha val="40000"/>
                    </a:prstClr>
                  </a:outerShdw>
                </a:effectLst>
                <a:latin typeface="Rockwell" panose="02060603020205020403" pitchFamily="18" charset="77"/>
              </a:defRPr>
            </a:lvl1pPr>
          </a:lstStyle>
          <a:p>
            <a:r>
              <a:rPr lang="en-US"/>
              <a:t>Click to add title</a:t>
            </a:r>
          </a:p>
        </p:txBody>
      </p:sp>
      <p:sp>
        <p:nvSpPr>
          <p:cNvPr id="3" name="Content Placeholder 2"/>
          <p:cNvSpPr>
            <a:spLocks noGrp="1"/>
          </p:cNvSpPr>
          <p:nvPr>
            <p:ph idx="1" hasCustomPrompt="1"/>
          </p:nvPr>
        </p:nvSpPr>
        <p:spPr>
          <a:xfrm>
            <a:off x="2286002" y="2045073"/>
            <a:ext cx="9439834" cy="4319867"/>
          </a:xfrm>
          <a:prstGeom prst="rect">
            <a:avLst/>
          </a:prstGeom>
          <a:effectLst/>
        </p:spPr>
        <p:txBody>
          <a:bodyPr>
            <a:normAutofit/>
          </a:bodyPr>
          <a:lstStyle>
            <a:lvl1pPr marL="0" indent="0">
              <a:buNone/>
              <a:defRPr sz="2800" b="0" i="0">
                <a:solidFill>
                  <a:schemeClr val="bg1"/>
                </a:solidFill>
                <a:effectLst>
                  <a:outerShdw blurRad="50800" dist="38100" dir="2700000" algn="tl" rotWithShape="0">
                    <a:prstClr val="black">
                      <a:alpha val="40000"/>
                    </a:prstClr>
                  </a:outerShdw>
                </a:effectLst>
                <a:latin typeface="Rockwell" panose="02060603020205020403" pitchFamily="18" charset="77"/>
              </a:defRPr>
            </a:lvl1pPr>
            <a:lvl2pPr>
              <a:defRPr sz="3200" b="0" i="0">
                <a:solidFill>
                  <a:schemeClr val="bg1"/>
                </a:solidFill>
                <a:latin typeface="Rockwell" panose="02060603020205020403" pitchFamily="18" charset="77"/>
              </a:defRPr>
            </a:lvl2pPr>
            <a:lvl3pPr>
              <a:defRPr sz="3200" b="0" i="0">
                <a:solidFill>
                  <a:schemeClr val="bg1"/>
                </a:solidFill>
                <a:latin typeface="Rockwell" panose="02060603020205020403" pitchFamily="18" charset="77"/>
              </a:defRPr>
            </a:lvl3pPr>
            <a:lvl4pPr>
              <a:defRPr sz="3200" b="0" i="0">
                <a:solidFill>
                  <a:schemeClr val="bg1"/>
                </a:solidFill>
                <a:latin typeface="Rockwell" panose="02060603020205020403" pitchFamily="18" charset="77"/>
              </a:defRPr>
            </a:lvl4pPr>
            <a:lvl5pPr>
              <a:defRPr sz="3200" b="0" i="0">
                <a:solidFill>
                  <a:schemeClr val="bg1"/>
                </a:solidFill>
                <a:latin typeface="Rockwell" panose="02060603020205020403" pitchFamily="18" charset="77"/>
              </a:defRPr>
            </a:lvl5pPr>
          </a:lstStyle>
          <a:p>
            <a:pPr lvl="0"/>
            <a:r>
              <a:rPr lang="en-US"/>
              <a:t>Click to add text</a:t>
            </a:r>
          </a:p>
        </p:txBody>
      </p:sp>
      <p:pic>
        <p:nvPicPr>
          <p:cNvPr id="5" name="Picture 4">
            <a:extLst>
              <a:ext uri="{FF2B5EF4-FFF2-40B4-BE49-F238E27FC236}">
                <a16:creationId xmlns:a16="http://schemas.microsoft.com/office/drawing/2014/main" id="{E4993708-764E-CB4F-BBC3-A8031D505F1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4150" y="6121770"/>
            <a:ext cx="1479549" cy="48633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87994612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86002" y="1127778"/>
            <a:ext cx="9439833" cy="736882"/>
          </a:xfrm>
          <a:prstGeom prst="rect">
            <a:avLst/>
          </a:prstGeom>
        </p:spPr>
        <p:txBody>
          <a:bodyPr anchor="t">
            <a:normAutofit/>
          </a:bodyPr>
          <a:lstStyle>
            <a:lvl1pPr>
              <a:defRPr sz="3800" b="1" i="0" cap="none">
                <a:solidFill>
                  <a:schemeClr val="bg1"/>
                </a:solidFill>
                <a:effectLst>
                  <a:outerShdw blurRad="50800" dist="38100" dir="2700000" algn="tl" rotWithShape="0">
                    <a:prstClr val="black">
                      <a:alpha val="40000"/>
                    </a:prstClr>
                  </a:outerShdw>
                </a:effectLst>
                <a:latin typeface="Rockwell" panose="02060603020205020403" pitchFamily="18" charset="77"/>
              </a:defRPr>
            </a:lvl1pPr>
          </a:lstStyle>
          <a:p>
            <a:r>
              <a:rPr lang="en-US"/>
              <a:t>Click to add title</a:t>
            </a:r>
          </a:p>
        </p:txBody>
      </p:sp>
      <p:pic>
        <p:nvPicPr>
          <p:cNvPr id="4" name="Picture 3">
            <a:extLst>
              <a:ext uri="{FF2B5EF4-FFF2-40B4-BE49-F238E27FC236}">
                <a16:creationId xmlns:a16="http://schemas.microsoft.com/office/drawing/2014/main" id="{E6627A6A-43AB-E641-8C60-716291A8AD5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4150" y="6121770"/>
            <a:ext cx="1479549" cy="48633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8690526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EFA10B-432A-494B-A3C9-283FEA260B1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4150" y="6121770"/>
            <a:ext cx="1479549" cy="48633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93323154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3CDA11B-25DB-3941-8C6B-BC530223C977}"/>
              </a:ext>
            </a:extLst>
          </p:cNvPr>
          <p:cNvSpPr>
            <a:spLocks noGrp="1"/>
          </p:cNvSpPr>
          <p:nvPr>
            <p:ph type="title" hasCustomPrompt="1"/>
          </p:nvPr>
        </p:nvSpPr>
        <p:spPr>
          <a:xfrm>
            <a:off x="550720" y="1127778"/>
            <a:ext cx="11076707" cy="736882"/>
          </a:xfrm>
          <a:prstGeom prst="rect">
            <a:avLst/>
          </a:prstGeom>
        </p:spPr>
        <p:txBody>
          <a:bodyPr anchor="t">
            <a:normAutofit/>
          </a:bodyPr>
          <a:lstStyle>
            <a:lvl1pPr algn="ctr">
              <a:defRPr sz="3800" b="1" i="0" cap="none">
                <a:solidFill>
                  <a:schemeClr val="bg1"/>
                </a:solidFill>
                <a:effectLst>
                  <a:outerShdw blurRad="50800" dist="38100" dir="2700000" algn="tl" rotWithShape="0">
                    <a:prstClr val="black">
                      <a:alpha val="40000"/>
                    </a:prstClr>
                  </a:outerShdw>
                </a:effectLst>
                <a:latin typeface="Rockwell" panose="02060603020205020403" pitchFamily="18" charset="77"/>
              </a:defRPr>
            </a:lvl1pPr>
          </a:lstStyle>
          <a:p>
            <a:r>
              <a:rPr lang="en-US"/>
              <a:t>Click to add title</a:t>
            </a:r>
          </a:p>
        </p:txBody>
      </p:sp>
      <p:sp>
        <p:nvSpPr>
          <p:cNvPr id="7" name="Content Placeholder 2">
            <a:extLst>
              <a:ext uri="{FF2B5EF4-FFF2-40B4-BE49-F238E27FC236}">
                <a16:creationId xmlns:a16="http://schemas.microsoft.com/office/drawing/2014/main" id="{68F42160-C139-9E4B-AD5F-870FF5C62CAD}"/>
              </a:ext>
            </a:extLst>
          </p:cNvPr>
          <p:cNvSpPr>
            <a:spLocks noGrp="1"/>
          </p:cNvSpPr>
          <p:nvPr>
            <p:ph idx="1" hasCustomPrompt="1"/>
          </p:nvPr>
        </p:nvSpPr>
        <p:spPr>
          <a:xfrm>
            <a:off x="550720" y="2045073"/>
            <a:ext cx="11076708" cy="3894619"/>
          </a:xfrm>
          <a:prstGeom prst="rect">
            <a:avLst/>
          </a:prstGeom>
          <a:effectLst/>
        </p:spPr>
        <p:txBody>
          <a:bodyPr>
            <a:normAutofit/>
          </a:bodyPr>
          <a:lstStyle>
            <a:lvl1pPr>
              <a:defRPr sz="2800" b="0" i="0">
                <a:solidFill>
                  <a:schemeClr val="bg1"/>
                </a:solidFill>
                <a:effectLst>
                  <a:outerShdw blurRad="50800" dist="38100" dir="2700000" algn="tl" rotWithShape="0">
                    <a:prstClr val="black">
                      <a:alpha val="40000"/>
                    </a:prstClr>
                  </a:outerShdw>
                </a:effectLst>
                <a:latin typeface="Rockwell" panose="02060603020205020403" pitchFamily="18" charset="77"/>
              </a:defRPr>
            </a:lvl1pPr>
            <a:lvl2pPr>
              <a:defRPr sz="3200" b="0" i="0">
                <a:solidFill>
                  <a:schemeClr val="bg1"/>
                </a:solidFill>
                <a:latin typeface="Rockwell" panose="02060603020205020403" pitchFamily="18" charset="77"/>
              </a:defRPr>
            </a:lvl2pPr>
            <a:lvl3pPr>
              <a:defRPr sz="3200" b="0" i="0">
                <a:solidFill>
                  <a:schemeClr val="bg1"/>
                </a:solidFill>
                <a:latin typeface="Rockwell" panose="02060603020205020403" pitchFamily="18" charset="77"/>
              </a:defRPr>
            </a:lvl3pPr>
            <a:lvl4pPr>
              <a:defRPr sz="3200" b="0" i="0">
                <a:solidFill>
                  <a:schemeClr val="bg1"/>
                </a:solidFill>
                <a:latin typeface="Rockwell" panose="02060603020205020403" pitchFamily="18" charset="77"/>
              </a:defRPr>
            </a:lvl4pPr>
            <a:lvl5pPr>
              <a:defRPr sz="3200" b="0" i="0">
                <a:solidFill>
                  <a:schemeClr val="bg1"/>
                </a:solidFill>
                <a:latin typeface="Rockwell" panose="02060603020205020403" pitchFamily="18" charset="77"/>
              </a:defRPr>
            </a:lvl5pPr>
          </a:lstStyle>
          <a:p>
            <a:pPr lvl="0"/>
            <a:r>
              <a:rPr lang="en-US"/>
              <a:t>Click to add text</a:t>
            </a:r>
          </a:p>
        </p:txBody>
      </p:sp>
      <p:pic>
        <p:nvPicPr>
          <p:cNvPr id="5" name="Picture 4">
            <a:extLst>
              <a:ext uri="{FF2B5EF4-FFF2-40B4-BE49-F238E27FC236}">
                <a16:creationId xmlns:a16="http://schemas.microsoft.com/office/drawing/2014/main" id="{D6386F96-B9FA-F047-BC31-4BE4C70A142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4150" y="6121770"/>
            <a:ext cx="1479549" cy="48633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8604729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1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3CDA11B-25DB-3941-8C6B-BC530223C977}"/>
              </a:ext>
            </a:extLst>
          </p:cNvPr>
          <p:cNvSpPr>
            <a:spLocks noGrp="1"/>
          </p:cNvSpPr>
          <p:nvPr>
            <p:ph type="title" hasCustomPrompt="1"/>
          </p:nvPr>
        </p:nvSpPr>
        <p:spPr>
          <a:xfrm>
            <a:off x="550720" y="1127778"/>
            <a:ext cx="11076707" cy="736882"/>
          </a:xfrm>
          <a:prstGeom prst="rect">
            <a:avLst/>
          </a:prstGeom>
        </p:spPr>
        <p:txBody>
          <a:bodyPr anchor="t">
            <a:normAutofit/>
          </a:bodyPr>
          <a:lstStyle>
            <a:lvl1pPr algn="ctr">
              <a:defRPr sz="3800" b="1" i="0" cap="none">
                <a:solidFill>
                  <a:schemeClr val="bg1"/>
                </a:solidFill>
                <a:effectLst>
                  <a:outerShdw blurRad="50800" dist="38100" dir="2700000" algn="tl" rotWithShape="0">
                    <a:prstClr val="black">
                      <a:alpha val="40000"/>
                    </a:prstClr>
                  </a:outerShdw>
                </a:effectLst>
                <a:latin typeface="Rockwell" panose="02060603020205020403" pitchFamily="18" charset="77"/>
              </a:defRPr>
            </a:lvl1pPr>
          </a:lstStyle>
          <a:p>
            <a:r>
              <a:rPr lang="en-US"/>
              <a:t>Click to add title</a:t>
            </a:r>
          </a:p>
        </p:txBody>
      </p:sp>
      <p:pic>
        <p:nvPicPr>
          <p:cNvPr id="5" name="Picture 4">
            <a:extLst>
              <a:ext uri="{FF2B5EF4-FFF2-40B4-BE49-F238E27FC236}">
                <a16:creationId xmlns:a16="http://schemas.microsoft.com/office/drawing/2014/main" id="{28109D66-BC24-5042-8844-0C320694E18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4150" y="6121770"/>
            <a:ext cx="1479549" cy="486339"/>
          </a:xfrm>
          <a:prstGeom prst="rect">
            <a:avLst/>
          </a:prstGeom>
          <a:effectLst>
            <a:outerShdw blurRad="50800" dist="38100" dir="2700000" algn="tl" rotWithShape="0">
              <a:prstClr val="black">
                <a:alpha val="40000"/>
              </a:prstClr>
            </a:outerShdw>
          </a:effectLst>
        </p:spPr>
      </p:pic>
      <p:sp>
        <p:nvSpPr>
          <p:cNvPr id="9" name="Content Placeholder 2">
            <a:extLst>
              <a:ext uri="{FF2B5EF4-FFF2-40B4-BE49-F238E27FC236}">
                <a16:creationId xmlns:a16="http://schemas.microsoft.com/office/drawing/2014/main" id="{4929AA75-4D30-CF4B-8469-273B30C051FD}"/>
              </a:ext>
            </a:extLst>
          </p:cNvPr>
          <p:cNvSpPr>
            <a:spLocks noGrp="1"/>
          </p:cNvSpPr>
          <p:nvPr>
            <p:ph idx="1" hasCustomPrompt="1"/>
          </p:nvPr>
        </p:nvSpPr>
        <p:spPr>
          <a:xfrm>
            <a:off x="550720" y="2045073"/>
            <a:ext cx="11076708" cy="3894619"/>
          </a:xfrm>
          <a:prstGeom prst="rect">
            <a:avLst/>
          </a:prstGeom>
          <a:effectLst/>
        </p:spPr>
        <p:txBody>
          <a:bodyPr>
            <a:normAutofit/>
          </a:bodyPr>
          <a:lstStyle>
            <a:lvl1pPr marL="0" indent="0">
              <a:buFontTx/>
              <a:buNone/>
              <a:defRPr sz="2800" b="0" i="0">
                <a:solidFill>
                  <a:schemeClr val="bg1"/>
                </a:solidFill>
                <a:effectLst>
                  <a:outerShdw blurRad="50800" dist="38100" dir="2700000" algn="tl" rotWithShape="0">
                    <a:prstClr val="black">
                      <a:alpha val="40000"/>
                    </a:prstClr>
                  </a:outerShdw>
                </a:effectLst>
                <a:latin typeface="Rockwell" panose="02060603020205020403" pitchFamily="18" charset="77"/>
              </a:defRPr>
            </a:lvl1pPr>
            <a:lvl2pPr>
              <a:defRPr sz="3200" b="0" i="0">
                <a:solidFill>
                  <a:schemeClr val="bg1"/>
                </a:solidFill>
                <a:latin typeface="Rockwell" panose="02060603020205020403" pitchFamily="18" charset="77"/>
              </a:defRPr>
            </a:lvl2pPr>
            <a:lvl3pPr>
              <a:defRPr sz="3200" b="0" i="0">
                <a:solidFill>
                  <a:schemeClr val="bg1"/>
                </a:solidFill>
                <a:latin typeface="Rockwell" panose="02060603020205020403" pitchFamily="18" charset="77"/>
              </a:defRPr>
            </a:lvl3pPr>
            <a:lvl4pPr>
              <a:defRPr sz="3200" b="0" i="0">
                <a:solidFill>
                  <a:schemeClr val="bg1"/>
                </a:solidFill>
                <a:latin typeface="Rockwell" panose="02060603020205020403" pitchFamily="18" charset="77"/>
              </a:defRPr>
            </a:lvl4pPr>
            <a:lvl5pPr>
              <a:defRPr sz="3200" b="0" i="0">
                <a:solidFill>
                  <a:schemeClr val="bg1"/>
                </a:solidFill>
                <a:latin typeface="Rockwell" panose="02060603020205020403" pitchFamily="18" charset="77"/>
              </a:defRPr>
            </a:lvl5pPr>
          </a:lstStyle>
          <a:p>
            <a:pPr lvl="0"/>
            <a:r>
              <a:rPr lang="en-US"/>
              <a:t>Click to add text</a:t>
            </a:r>
          </a:p>
        </p:txBody>
      </p:sp>
    </p:spTree>
    <p:extLst>
      <p:ext uri="{BB962C8B-B14F-4D97-AF65-F5344CB8AC3E}">
        <p14:creationId xmlns:p14="http://schemas.microsoft.com/office/powerpoint/2010/main" val="43985675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32152" y="1122364"/>
            <a:ext cx="11122700" cy="1454596"/>
          </a:xfrm>
          <a:prstGeom prst="rect">
            <a:avLst/>
          </a:prstGeom>
        </p:spPr>
        <p:txBody>
          <a:bodyPr anchor="t">
            <a:normAutofit/>
          </a:bodyPr>
          <a:lstStyle>
            <a:lvl1pPr marL="6350" indent="0" algn="ctr">
              <a:tabLst/>
              <a:defRPr sz="4400" b="1" i="0" cap="none">
                <a:solidFill>
                  <a:schemeClr val="bg1"/>
                </a:solidFill>
                <a:effectLst>
                  <a:outerShdw blurRad="50800" dist="38100" dir="2700000" algn="tl" rotWithShape="0">
                    <a:prstClr val="black">
                      <a:alpha val="40000"/>
                    </a:prstClr>
                  </a:outerShdw>
                </a:effectLst>
                <a:latin typeface="Rockwell" panose="02060603020205020403" pitchFamily="18" charset="77"/>
              </a:defRPr>
            </a:lvl1pPr>
          </a:lstStyle>
          <a:p>
            <a:r>
              <a:rPr lang="en-US" dirty="0"/>
              <a:t>Click to add title</a:t>
            </a:r>
          </a:p>
        </p:txBody>
      </p:sp>
      <p:sp>
        <p:nvSpPr>
          <p:cNvPr id="3" name="Subtitle 2"/>
          <p:cNvSpPr>
            <a:spLocks noGrp="1"/>
          </p:cNvSpPr>
          <p:nvPr>
            <p:ph type="subTitle" idx="1" hasCustomPrompt="1"/>
          </p:nvPr>
        </p:nvSpPr>
        <p:spPr>
          <a:xfrm>
            <a:off x="532152" y="2721619"/>
            <a:ext cx="11122700" cy="1454596"/>
          </a:xfrm>
          <a:prstGeom prst="rect">
            <a:avLst/>
          </a:prstGeom>
        </p:spPr>
        <p:txBody>
          <a:bodyPr anchor="t">
            <a:normAutofit/>
          </a:bodyPr>
          <a:lstStyle>
            <a:lvl1pPr marL="0" indent="0" algn="ctr">
              <a:buNone/>
              <a:defRPr sz="3600" b="0" i="0" cap="none" baseline="0">
                <a:solidFill>
                  <a:schemeClr val="bg1"/>
                </a:solidFill>
                <a:effectLst>
                  <a:outerShdw blurRad="50800" dist="38100" dir="2700000" algn="tl" rotWithShape="0">
                    <a:prstClr val="black">
                      <a:alpha val="40000"/>
                    </a:prstClr>
                  </a:outerShdw>
                </a:effectLst>
                <a:latin typeface="Rockwell" panose="02060603020205020403" pitchFamily="18"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8" name="Text Placeholder 7">
            <a:extLst>
              <a:ext uri="{FF2B5EF4-FFF2-40B4-BE49-F238E27FC236}">
                <a16:creationId xmlns:a16="http://schemas.microsoft.com/office/drawing/2014/main" id="{9FB123F7-3BE0-3041-A2C1-8AEBB76A3E9B}"/>
              </a:ext>
            </a:extLst>
          </p:cNvPr>
          <p:cNvSpPr>
            <a:spLocks noGrp="1"/>
          </p:cNvSpPr>
          <p:nvPr>
            <p:ph type="body" sz="quarter" idx="10" hasCustomPrompt="1"/>
          </p:nvPr>
        </p:nvSpPr>
        <p:spPr>
          <a:xfrm>
            <a:off x="3894377" y="5093098"/>
            <a:ext cx="7760475" cy="538994"/>
          </a:xfrm>
          <a:prstGeom prst="rect">
            <a:avLst/>
          </a:prstGeom>
        </p:spPr>
        <p:txBody>
          <a:bodyPr vert="horz" wrap="square" tIns="0" bIns="0" anchor="t">
            <a:spAutoFit/>
          </a:bodyPr>
          <a:lstStyle>
            <a:lvl1pPr marL="0" indent="0" algn="r">
              <a:buFontTx/>
              <a:buNone/>
              <a:defRPr sz="3200" b="0" i="0" u="none">
                <a:solidFill>
                  <a:schemeClr val="bg1"/>
                </a:solidFill>
                <a:effectLst>
                  <a:outerShdw blurRad="50800" dist="38100" dir="2700000" algn="tl" rotWithShape="0">
                    <a:prstClr val="black">
                      <a:alpha val="40000"/>
                    </a:prstClr>
                  </a:outerShdw>
                </a:effectLst>
                <a:latin typeface="Rockwell" panose="02060603020205020403" pitchFamily="18" charset="77"/>
              </a:defRPr>
            </a:lvl1pPr>
            <a:lvl2pPr marL="457200" indent="0" algn="r">
              <a:buFontTx/>
              <a:buNone/>
              <a:defRPr sz="2000" b="0" i="0">
                <a:solidFill>
                  <a:schemeClr val="bg1"/>
                </a:solidFill>
                <a:latin typeface="Rockwell" panose="02060603020205020403" pitchFamily="18" charset="77"/>
              </a:defRPr>
            </a:lvl2pPr>
            <a:lvl3pPr marL="914400" indent="0" algn="r">
              <a:buFontTx/>
              <a:buNone/>
              <a:defRPr sz="3200" b="0" i="0">
                <a:solidFill>
                  <a:schemeClr val="bg1"/>
                </a:solidFill>
                <a:latin typeface="Rockwell" panose="02060603020205020403" pitchFamily="18" charset="77"/>
              </a:defRPr>
            </a:lvl3pPr>
            <a:lvl4pPr marL="1371600" indent="0" algn="r">
              <a:buFontTx/>
              <a:buNone/>
              <a:defRPr sz="3200" b="0" i="0">
                <a:solidFill>
                  <a:schemeClr val="bg1"/>
                </a:solidFill>
                <a:latin typeface="Rockwell" panose="02060603020205020403" pitchFamily="18" charset="77"/>
              </a:defRPr>
            </a:lvl4pPr>
            <a:lvl5pPr marL="1828800" indent="0" algn="r">
              <a:buFontTx/>
              <a:buNone/>
              <a:defRPr sz="3200" b="0" i="0">
                <a:solidFill>
                  <a:schemeClr val="bg1"/>
                </a:solidFill>
                <a:latin typeface="Rockwell" panose="02060603020205020403" pitchFamily="18" charset="77"/>
              </a:defRPr>
            </a:lvl5pPr>
          </a:lstStyle>
          <a:p>
            <a:pPr lvl="0"/>
            <a:r>
              <a:rPr lang="en-US" dirty="0"/>
              <a:t>Presenter</a:t>
            </a:r>
          </a:p>
        </p:txBody>
      </p:sp>
      <p:sp>
        <p:nvSpPr>
          <p:cNvPr id="72" name="Text Placeholder 7">
            <a:extLst>
              <a:ext uri="{FF2B5EF4-FFF2-40B4-BE49-F238E27FC236}">
                <a16:creationId xmlns:a16="http://schemas.microsoft.com/office/drawing/2014/main" id="{D02DA22D-9783-A644-9F2B-06E4CB4933F5}"/>
              </a:ext>
            </a:extLst>
          </p:cNvPr>
          <p:cNvSpPr>
            <a:spLocks noGrp="1"/>
          </p:cNvSpPr>
          <p:nvPr>
            <p:ph type="body" sz="quarter" idx="11" hasCustomPrompt="1"/>
          </p:nvPr>
        </p:nvSpPr>
        <p:spPr>
          <a:xfrm>
            <a:off x="3894377" y="5644507"/>
            <a:ext cx="7760475" cy="437940"/>
          </a:xfrm>
          <a:prstGeom prst="rect">
            <a:avLst/>
          </a:prstGeom>
        </p:spPr>
        <p:txBody>
          <a:bodyPr vert="horz" wrap="square" tIns="0" bIns="0" anchor="t">
            <a:spAutoFit/>
          </a:bodyPr>
          <a:lstStyle>
            <a:lvl1pPr marL="0" indent="0" algn="r">
              <a:buFontTx/>
              <a:buNone/>
              <a:defRPr sz="2600" b="0" i="0" u="none">
                <a:solidFill>
                  <a:schemeClr val="bg1"/>
                </a:solidFill>
                <a:effectLst>
                  <a:outerShdw blurRad="50800" dist="38100" dir="2700000" algn="tl" rotWithShape="0">
                    <a:prstClr val="black">
                      <a:alpha val="40000"/>
                    </a:prstClr>
                  </a:outerShdw>
                </a:effectLst>
                <a:latin typeface="Rockwell" panose="02060603020205020403" pitchFamily="18" charset="77"/>
              </a:defRPr>
            </a:lvl1pPr>
            <a:lvl2pPr marL="457200" indent="0" algn="r">
              <a:buFontTx/>
              <a:buNone/>
              <a:defRPr sz="2000" b="0" i="0">
                <a:solidFill>
                  <a:schemeClr val="bg1"/>
                </a:solidFill>
                <a:latin typeface="Rockwell" panose="02060603020205020403" pitchFamily="18" charset="77"/>
              </a:defRPr>
            </a:lvl2pPr>
            <a:lvl3pPr marL="914400" indent="0" algn="r">
              <a:buFontTx/>
              <a:buNone/>
              <a:defRPr sz="3200" b="0" i="0">
                <a:solidFill>
                  <a:schemeClr val="bg1"/>
                </a:solidFill>
                <a:latin typeface="Rockwell" panose="02060603020205020403" pitchFamily="18" charset="77"/>
              </a:defRPr>
            </a:lvl3pPr>
            <a:lvl4pPr marL="1371600" indent="0" algn="r">
              <a:buFontTx/>
              <a:buNone/>
              <a:defRPr sz="3200" b="0" i="0">
                <a:solidFill>
                  <a:schemeClr val="bg1"/>
                </a:solidFill>
                <a:latin typeface="Rockwell" panose="02060603020205020403" pitchFamily="18" charset="77"/>
              </a:defRPr>
            </a:lvl4pPr>
            <a:lvl5pPr marL="1828800" indent="0" algn="r">
              <a:buFontTx/>
              <a:buNone/>
              <a:defRPr sz="3200" b="0" i="0">
                <a:solidFill>
                  <a:schemeClr val="bg1"/>
                </a:solidFill>
                <a:latin typeface="Rockwell" panose="02060603020205020403" pitchFamily="18" charset="77"/>
              </a:defRPr>
            </a:lvl5pPr>
          </a:lstStyle>
          <a:p>
            <a:pPr lvl="0"/>
            <a:r>
              <a:rPr lang="en-US" dirty="0"/>
              <a:t>Title</a:t>
            </a:r>
          </a:p>
        </p:txBody>
      </p:sp>
      <p:sp>
        <p:nvSpPr>
          <p:cNvPr id="73" name="Text Placeholder 7">
            <a:extLst>
              <a:ext uri="{FF2B5EF4-FFF2-40B4-BE49-F238E27FC236}">
                <a16:creationId xmlns:a16="http://schemas.microsoft.com/office/drawing/2014/main" id="{9E9FB2DD-8E03-7A42-A4C4-487593B10F85}"/>
              </a:ext>
            </a:extLst>
          </p:cNvPr>
          <p:cNvSpPr>
            <a:spLocks noGrp="1"/>
          </p:cNvSpPr>
          <p:nvPr>
            <p:ph type="body" sz="quarter" idx="12" hasCustomPrompt="1"/>
          </p:nvPr>
        </p:nvSpPr>
        <p:spPr>
          <a:xfrm>
            <a:off x="3894377" y="6088590"/>
            <a:ext cx="7760475" cy="336887"/>
          </a:xfrm>
          <a:prstGeom prst="rect">
            <a:avLst/>
          </a:prstGeom>
        </p:spPr>
        <p:txBody>
          <a:bodyPr vert="horz" wrap="square" tIns="0" bIns="0" anchor="t">
            <a:spAutoFit/>
          </a:bodyPr>
          <a:lstStyle>
            <a:lvl1pPr marL="0" indent="0" algn="r">
              <a:buFontTx/>
              <a:buNone/>
              <a:defRPr sz="2000" b="0" i="0" u="none">
                <a:solidFill>
                  <a:schemeClr val="bg1"/>
                </a:solidFill>
                <a:effectLst>
                  <a:outerShdw blurRad="50800" dist="38100" dir="2700000" algn="tl" rotWithShape="0">
                    <a:prstClr val="black">
                      <a:alpha val="40000"/>
                    </a:prstClr>
                  </a:outerShdw>
                </a:effectLst>
                <a:latin typeface="Rockwell" panose="02060603020205020403" pitchFamily="18" charset="77"/>
              </a:defRPr>
            </a:lvl1pPr>
            <a:lvl2pPr marL="457200" indent="0" algn="r">
              <a:buFontTx/>
              <a:buNone/>
              <a:defRPr sz="2000" b="0" i="0">
                <a:solidFill>
                  <a:schemeClr val="bg1"/>
                </a:solidFill>
                <a:latin typeface="Rockwell" panose="02060603020205020403" pitchFamily="18" charset="77"/>
              </a:defRPr>
            </a:lvl2pPr>
            <a:lvl3pPr marL="914400" indent="0" algn="r">
              <a:buFontTx/>
              <a:buNone/>
              <a:defRPr sz="3200" b="0" i="0">
                <a:solidFill>
                  <a:schemeClr val="bg1"/>
                </a:solidFill>
                <a:latin typeface="Rockwell" panose="02060603020205020403" pitchFamily="18" charset="77"/>
              </a:defRPr>
            </a:lvl3pPr>
            <a:lvl4pPr marL="1371600" indent="0" algn="r">
              <a:buFontTx/>
              <a:buNone/>
              <a:defRPr sz="3200" b="0" i="0">
                <a:solidFill>
                  <a:schemeClr val="bg1"/>
                </a:solidFill>
                <a:latin typeface="Rockwell" panose="02060603020205020403" pitchFamily="18" charset="77"/>
              </a:defRPr>
            </a:lvl4pPr>
            <a:lvl5pPr marL="1828800" indent="0" algn="r">
              <a:buFontTx/>
              <a:buNone/>
              <a:defRPr sz="3200" b="0" i="0">
                <a:solidFill>
                  <a:schemeClr val="bg1"/>
                </a:solidFill>
                <a:latin typeface="Rockwell" panose="02060603020205020403" pitchFamily="18" charset="77"/>
              </a:defRPr>
            </a:lvl5pPr>
          </a:lstStyle>
          <a:p>
            <a:pPr lvl="0"/>
            <a:r>
              <a:rPr lang="en-US" dirty="0"/>
              <a:t>Bureau</a:t>
            </a:r>
          </a:p>
        </p:txBody>
      </p:sp>
    </p:spTree>
    <p:extLst>
      <p:ext uri="{BB962C8B-B14F-4D97-AF65-F5344CB8AC3E}">
        <p14:creationId xmlns:p14="http://schemas.microsoft.com/office/powerpoint/2010/main" val="150174013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86002" y="1127778"/>
            <a:ext cx="9439833" cy="736882"/>
          </a:xfrm>
          <a:prstGeom prst="rect">
            <a:avLst/>
          </a:prstGeom>
        </p:spPr>
        <p:txBody>
          <a:bodyPr anchor="t">
            <a:normAutofit/>
          </a:bodyPr>
          <a:lstStyle>
            <a:lvl1pPr>
              <a:defRPr sz="3800" b="1" i="0" cap="none">
                <a:solidFill>
                  <a:schemeClr val="bg1"/>
                </a:solidFill>
                <a:effectLst>
                  <a:outerShdw blurRad="50800" dist="38100" dir="2700000" algn="tl" rotWithShape="0">
                    <a:prstClr val="black">
                      <a:alpha val="40000"/>
                    </a:prstClr>
                  </a:outerShdw>
                </a:effectLst>
                <a:latin typeface="Rockwell" panose="02060603020205020403" pitchFamily="18" charset="77"/>
              </a:defRPr>
            </a:lvl1pPr>
          </a:lstStyle>
          <a:p>
            <a:r>
              <a:rPr lang="en-US" dirty="0"/>
              <a:t>Click to add title</a:t>
            </a:r>
          </a:p>
        </p:txBody>
      </p:sp>
      <p:sp>
        <p:nvSpPr>
          <p:cNvPr id="3" name="Content Placeholder 2"/>
          <p:cNvSpPr>
            <a:spLocks noGrp="1"/>
          </p:cNvSpPr>
          <p:nvPr>
            <p:ph idx="1" hasCustomPrompt="1"/>
          </p:nvPr>
        </p:nvSpPr>
        <p:spPr>
          <a:xfrm>
            <a:off x="2286002" y="2045073"/>
            <a:ext cx="9439834" cy="4319867"/>
          </a:xfrm>
          <a:prstGeom prst="rect">
            <a:avLst/>
          </a:prstGeom>
          <a:effectLst/>
        </p:spPr>
        <p:txBody>
          <a:bodyPr>
            <a:normAutofit/>
          </a:bodyPr>
          <a:lstStyle>
            <a:lvl1pPr>
              <a:defRPr sz="2800" b="0" i="0">
                <a:solidFill>
                  <a:schemeClr val="bg1"/>
                </a:solidFill>
                <a:effectLst>
                  <a:outerShdw blurRad="50800" dist="38100" dir="2700000" algn="tl" rotWithShape="0">
                    <a:prstClr val="black">
                      <a:alpha val="40000"/>
                    </a:prstClr>
                  </a:outerShdw>
                </a:effectLst>
                <a:latin typeface="Rockwell" panose="02060603020205020403" pitchFamily="18" charset="77"/>
              </a:defRPr>
            </a:lvl1pPr>
            <a:lvl2pPr>
              <a:defRPr sz="3200" b="0" i="0">
                <a:solidFill>
                  <a:schemeClr val="bg1"/>
                </a:solidFill>
                <a:latin typeface="Rockwell" panose="02060603020205020403" pitchFamily="18" charset="77"/>
              </a:defRPr>
            </a:lvl2pPr>
            <a:lvl3pPr>
              <a:defRPr sz="3200" b="0" i="0">
                <a:solidFill>
                  <a:schemeClr val="bg1"/>
                </a:solidFill>
                <a:latin typeface="Rockwell" panose="02060603020205020403" pitchFamily="18" charset="77"/>
              </a:defRPr>
            </a:lvl3pPr>
            <a:lvl4pPr>
              <a:defRPr sz="3200" b="0" i="0">
                <a:solidFill>
                  <a:schemeClr val="bg1"/>
                </a:solidFill>
                <a:latin typeface="Rockwell" panose="02060603020205020403" pitchFamily="18" charset="77"/>
              </a:defRPr>
            </a:lvl4pPr>
            <a:lvl5pPr>
              <a:defRPr sz="3200" b="0" i="0">
                <a:solidFill>
                  <a:schemeClr val="bg1"/>
                </a:solidFill>
                <a:latin typeface="Rockwell" panose="02060603020205020403" pitchFamily="18" charset="77"/>
              </a:defRPr>
            </a:lvl5pPr>
          </a:lstStyle>
          <a:p>
            <a:pPr lvl="0"/>
            <a:r>
              <a:rPr lang="en-US" dirty="0"/>
              <a:t>Click to add text</a:t>
            </a:r>
          </a:p>
        </p:txBody>
      </p:sp>
    </p:spTree>
    <p:extLst>
      <p:ext uri="{BB962C8B-B14F-4D97-AF65-F5344CB8AC3E}">
        <p14:creationId xmlns:p14="http://schemas.microsoft.com/office/powerpoint/2010/main" val="222313202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676397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011C3-CFB6-41C0-85A1-80AA87E56A9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379A340-C6CA-A2F1-EE3A-6127C913F22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757D9E2-5E78-CB72-6A89-591C9B7572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9EFA45A-E3C8-0899-B585-0AC5E73F0266}"/>
              </a:ext>
            </a:extLst>
          </p:cNvPr>
          <p:cNvSpPr>
            <a:spLocks noGrp="1"/>
          </p:cNvSpPr>
          <p:nvPr>
            <p:ph type="dt" sz="half" idx="10"/>
          </p:nvPr>
        </p:nvSpPr>
        <p:spPr/>
        <p:txBody>
          <a:bodyPr/>
          <a:lstStyle/>
          <a:p>
            <a:fld id="{064F678B-3DD7-45DB-9C6F-90C377C2F57B}" type="datetimeFigureOut">
              <a:rPr lang="en-US" smtClean="0"/>
              <a:t>6/17/2026</a:t>
            </a:fld>
            <a:endParaRPr lang="en-US"/>
          </a:p>
        </p:txBody>
      </p:sp>
      <p:sp>
        <p:nvSpPr>
          <p:cNvPr id="6" name="Footer Placeholder 5">
            <a:extLst>
              <a:ext uri="{FF2B5EF4-FFF2-40B4-BE49-F238E27FC236}">
                <a16:creationId xmlns:a16="http://schemas.microsoft.com/office/drawing/2014/main" id="{5492E60E-0BC1-7D9C-8421-E74A920596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41497B-ED5E-6FDE-E981-AF1E6230499D}"/>
              </a:ext>
            </a:extLst>
          </p:cNvPr>
          <p:cNvSpPr>
            <a:spLocks noGrp="1"/>
          </p:cNvSpPr>
          <p:nvPr>
            <p:ph type="sldNum" sz="quarter" idx="12"/>
          </p:nvPr>
        </p:nvSpPr>
        <p:spPr/>
        <p:txBody>
          <a:bodyPr/>
          <a:lstStyle/>
          <a:p>
            <a:fld id="{F1B6E2F3-FD55-48FE-9787-CEE7D0331F01}" type="slidenum">
              <a:rPr lang="en-US" smtClean="0"/>
              <a:t>‹#›</a:t>
            </a:fld>
            <a:endParaRPr lang="en-US"/>
          </a:p>
        </p:txBody>
      </p:sp>
    </p:spTree>
    <p:extLst>
      <p:ext uri="{BB962C8B-B14F-4D97-AF65-F5344CB8AC3E}">
        <p14:creationId xmlns:p14="http://schemas.microsoft.com/office/powerpoint/2010/main" val="23749518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730096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3CDA11B-25DB-3941-8C6B-BC530223C977}"/>
              </a:ext>
            </a:extLst>
          </p:cNvPr>
          <p:cNvSpPr>
            <a:spLocks noGrp="1"/>
          </p:cNvSpPr>
          <p:nvPr>
            <p:ph type="title" hasCustomPrompt="1"/>
          </p:nvPr>
        </p:nvSpPr>
        <p:spPr>
          <a:xfrm>
            <a:off x="550720" y="1127778"/>
            <a:ext cx="11076707" cy="736882"/>
          </a:xfrm>
          <a:prstGeom prst="rect">
            <a:avLst/>
          </a:prstGeom>
        </p:spPr>
        <p:txBody>
          <a:bodyPr anchor="t">
            <a:normAutofit/>
          </a:bodyPr>
          <a:lstStyle>
            <a:lvl1pPr algn="ctr">
              <a:defRPr sz="3800" b="1" i="0" cap="none">
                <a:solidFill>
                  <a:schemeClr val="bg1"/>
                </a:solidFill>
                <a:effectLst>
                  <a:outerShdw blurRad="50800" dist="38100" dir="2700000" algn="tl" rotWithShape="0">
                    <a:prstClr val="black">
                      <a:alpha val="40000"/>
                    </a:prstClr>
                  </a:outerShdw>
                </a:effectLst>
                <a:latin typeface="Rockwell" panose="02060603020205020403" pitchFamily="18" charset="77"/>
              </a:defRPr>
            </a:lvl1pPr>
          </a:lstStyle>
          <a:p>
            <a:r>
              <a:rPr lang="en-US" dirty="0"/>
              <a:t>Click to add title</a:t>
            </a:r>
          </a:p>
        </p:txBody>
      </p:sp>
      <p:sp>
        <p:nvSpPr>
          <p:cNvPr id="7" name="Content Placeholder 2">
            <a:extLst>
              <a:ext uri="{FF2B5EF4-FFF2-40B4-BE49-F238E27FC236}">
                <a16:creationId xmlns:a16="http://schemas.microsoft.com/office/drawing/2014/main" id="{68F42160-C139-9E4B-AD5F-870FF5C62CAD}"/>
              </a:ext>
            </a:extLst>
          </p:cNvPr>
          <p:cNvSpPr>
            <a:spLocks noGrp="1"/>
          </p:cNvSpPr>
          <p:nvPr>
            <p:ph idx="1" hasCustomPrompt="1"/>
          </p:nvPr>
        </p:nvSpPr>
        <p:spPr>
          <a:xfrm>
            <a:off x="550720" y="2045073"/>
            <a:ext cx="11076708" cy="3894619"/>
          </a:xfrm>
          <a:prstGeom prst="rect">
            <a:avLst/>
          </a:prstGeom>
          <a:effectLst/>
        </p:spPr>
        <p:txBody>
          <a:bodyPr>
            <a:normAutofit/>
          </a:bodyPr>
          <a:lstStyle>
            <a:lvl1pPr>
              <a:defRPr sz="2800" b="0" i="0">
                <a:solidFill>
                  <a:schemeClr val="bg1"/>
                </a:solidFill>
                <a:effectLst>
                  <a:outerShdw blurRad="50800" dist="38100" dir="2700000" algn="tl" rotWithShape="0">
                    <a:prstClr val="black">
                      <a:alpha val="40000"/>
                    </a:prstClr>
                  </a:outerShdw>
                </a:effectLst>
                <a:latin typeface="Rockwell" panose="02060603020205020403" pitchFamily="18" charset="77"/>
              </a:defRPr>
            </a:lvl1pPr>
            <a:lvl2pPr>
              <a:defRPr sz="3200" b="0" i="0">
                <a:solidFill>
                  <a:schemeClr val="bg1"/>
                </a:solidFill>
                <a:latin typeface="Rockwell" panose="02060603020205020403" pitchFamily="18" charset="77"/>
              </a:defRPr>
            </a:lvl2pPr>
            <a:lvl3pPr>
              <a:defRPr sz="3200" b="0" i="0">
                <a:solidFill>
                  <a:schemeClr val="bg1"/>
                </a:solidFill>
                <a:latin typeface="Rockwell" panose="02060603020205020403" pitchFamily="18" charset="77"/>
              </a:defRPr>
            </a:lvl3pPr>
            <a:lvl4pPr>
              <a:defRPr sz="3200" b="0" i="0">
                <a:solidFill>
                  <a:schemeClr val="bg1"/>
                </a:solidFill>
                <a:latin typeface="Rockwell" panose="02060603020205020403" pitchFamily="18" charset="77"/>
              </a:defRPr>
            </a:lvl4pPr>
            <a:lvl5pPr>
              <a:defRPr sz="3200" b="0" i="0">
                <a:solidFill>
                  <a:schemeClr val="bg1"/>
                </a:solidFill>
                <a:latin typeface="Rockwell" panose="02060603020205020403" pitchFamily="18" charset="77"/>
              </a:defRPr>
            </a:lvl5pPr>
          </a:lstStyle>
          <a:p>
            <a:pPr lvl="0"/>
            <a:r>
              <a:rPr lang="en-US" dirty="0"/>
              <a:t>Click to add text</a:t>
            </a:r>
          </a:p>
        </p:txBody>
      </p:sp>
    </p:spTree>
    <p:extLst>
      <p:ext uri="{BB962C8B-B14F-4D97-AF65-F5344CB8AC3E}">
        <p14:creationId xmlns:p14="http://schemas.microsoft.com/office/powerpoint/2010/main" val="346649648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3CDA11B-25DB-3941-8C6B-BC530223C977}"/>
              </a:ext>
            </a:extLst>
          </p:cNvPr>
          <p:cNvSpPr>
            <a:spLocks noGrp="1"/>
          </p:cNvSpPr>
          <p:nvPr>
            <p:ph type="title" hasCustomPrompt="1"/>
          </p:nvPr>
        </p:nvSpPr>
        <p:spPr>
          <a:xfrm>
            <a:off x="550720" y="1127778"/>
            <a:ext cx="11076707" cy="736882"/>
          </a:xfrm>
          <a:prstGeom prst="rect">
            <a:avLst/>
          </a:prstGeom>
        </p:spPr>
        <p:txBody>
          <a:bodyPr anchor="t">
            <a:normAutofit/>
          </a:bodyPr>
          <a:lstStyle>
            <a:lvl1pPr algn="ctr">
              <a:defRPr sz="3800" b="1" i="0" cap="none">
                <a:solidFill>
                  <a:schemeClr val="bg1"/>
                </a:solidFill>
                <a:effectLst>
                  <a:outerShdw blurRad="50800" dist="38100" dir="2700000" algn="tl" rotWithShape="0">
                    <a:prstClr val="black">
                      <a:alpha val="40000"/>
                    </a:prstClr>
                  </a:outerShdw>
                </a:effectLst>
                <a:latin typeface="Rockwell" panose="02060603020205020403" pitchFamily="18" charset="77"/>
              </a:defRPr>
            </a:lvl1pPr>
          </a:lstStyle>
          <a:p>
            <a:r>
              <a:rPr lang="en-US" dirty="0"/>
              <a:t>Click to add title</a:t>
            </a:r>
          </a:p>
        </p:txBody>
      </p:sp>
      <p:sp>
        <p:nvSpPr>
          <p:cNvPr id="9" name="Content Placeholder 2">
            <a:extLst>
              <a:ext uri="{FF2B5EF4-FFF2-40B4-BE49-F238E27FC236}">
                <a16:creationId xmlns:a16="http://schemas.microsoft.com/office/drawing/2014/main" id="{4929AA75-4D30-CF4B-8469-273B30C051FD}"/>
              </a:ext>
            </a:extLst>
          </p:cNvPr>
          <p:cNvSpPr>
            <a:spLocks noGrp="1"/>
          </p:cNvSpPr>
          <p:nvPr>
            <p:ph idx="1" hasCustomPrompt="1"/>
          </p:nvPr>
        </p:nvSpPr>
        <p:spPr>
          <a:xfrm>
            <a:off x="550720" y="2045073"/>
            <a:ext cx="11076708" cy="3894619"/>
          </a:xfrm>
          <a:prstGeom prst="rect">
            <a:avLst/>
          </a:prstGeom>
          <a:effectLst/>
        </p:spPr>
        <p:txBody>
          <a:bodyPr>
            <a:normAutofit/>
          </a:bodyPr>
          <a:lstStyle>
            <a:lvl1pPr marL="0" indent="0">
              <a:buFontTx/>
              <a:buNone/>
              <a:defRPr sz="2800" b="0" i="0">
                <a:solidFill>
                  <a:schemeClr val="bg1"/>
                </a:solidFill>
                <a:effectLst>
                  <a:outerShdw blurRad="50800" dist="38100" dir="2700000" algn="tl" rotWithShape="0">
                    <a:prstClr val="black">
                      <a:alpha val="40000"/>
                    </a:prstClr>
                  </a:outerShdw>
                </a:effectLst>
                <a:latin typeface="Rockwell" panose="02060603020205020403" pitchFamily="18" charset="77"/>
              </a:defRPr>
            </a:lvl1pPr>
            <a:lvl2pPr>
              <a:defRPr sz="3200" b="0" i="0">
                <a:solidFill>
                  <a:schemeClr val="bg1"/>
                </a:solidFill>
                <a:latin typeface="Rockwell" panose="02060603020205020403" pitchFamily="18" charset="77"/>
              </a:defRPr>
            </a:lvl2pPr>
            <a:lvl3pPr>
              <a:defRPr sz="3200" b="0" i="0">
                <a:solidFill>
                  <a:schemeClr val="bg1"/>
                </a:solidFill>
                <a:latin typeface="Rockwell" panose="02060603020205020403" pitchFamily="18" charset="77"/>
              </a:defRPr>
            </a:lvl3pPr>
            <a:lvl4pPr>
              <a:defRPr sz="3200" b="0" i="0">
                <a:solidFill>
                  <a:schemeClr val="bg1"/>
                </a:solidFill>
                <a:latin typeface="Rockwell" panose="02060603020205020403" pitchFamily="18" charset="77"/>
              </a:defRPr>
            </a:lvl4pPr>
            <a:lvl5pPr>
              <a:defRPr sz="3200" b="0" i="0">
                <a:solidFill>
                  <a:schemeClr val="bg1"/>
                </a:solidFill>
                <a:latin typeface="Rockwell" panose="02060603020205020403" pitchFamily="18" charset="77"/>
              </a:defRPr>
            </a:lvl5pPr>
          </a:lstStyle>
          <a:p>
            <a:pPr lvl="0"/>
            <a:r>
              <a:rPr lang="en-US" dirty="0"/>
              <a:t>Click to add text</a:t>
            </a:r>
          </a:p>
        </p:txBody>
      </p:sp>
    </p:spTree>
    <p:extLst>
      <p:ext uri="{BB962C8B-B14F-4D97-AF65-F5344CB8AC3E}">
        <p14:creationId xmlns:p14="http://schemas.microsoft.com/office/powerpoint/2010/main" val="102589022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86002" y="1127778"/>
            <a:ext cx="9439833" cy="736882"/>
          </a:xfrm>
          <a:prstGeom prst="rect">
            <a:avLst/>
          </a:prstGeom>
        </p:spPr>
        <p:txBody>
          <a:bodyPr anchor="t">
            <a:normAutofit/>
          </a:bodyPr>
          <a:lstStyle>
            <a:lvl1pPr>
              <a:defRPr sz="3800" b="1" i="0" cap="none">
                <a:solidFill>
                  <a:schemeClr val="bg1"/>
                </a:solidFill>
                <a:effectLst>
                  <a:outerShdw blurRad="50800" dist="38100" dir="2700000" algn="tl" rotWithShape="0">
                    <a:prstClr val="black">
                      <a:alpha val="40000"/>
                    </a:prstClr>
                  </a:outerShdw>
                </a:effectLst>
                <a:latin typeface="Rockwell" panose="02060603020205020403" pitchFamily="18" charset="77"/>
              </a:defRPr>
            </a:lvl1pPr>
          </a:lstStyle>
          <a:p>
            <a:r>
              <a:rPr lang="en-US" dirty="0"/>
              <a:t>Click to add title</a:t>
            </a:r>
          </a:p>
        </p:txBody>
      </p:sp>
      <p:sp>
        <p:nvSpPr>
          <p:cNvPr id="3" name="Content Placeholder 2"/>
          <p:cNvSpPr>
            <a:spLocks noGrp="1"/>
          </p:cNvSpPr>
          <p:nvPr>
            <p:ph idx="1" hasCustomPrompt="1"/>
          </p:nvPr>
        </p:nvSpPr>
        <p:spPr>
          <a:xfrm>
            <a:off x="2286002" y="2045073"/>
            <a:ext cx="9439834" cy="4319867"/>
          </a:xfrm>
          <a:prstGeom prst="rect">
            <a:avLst/>
          </a:prstGeom>
          <a:effectLst/>
        </p:spPr>
        <p:txBody>
          <a:bodyPr>
            <a:normAutofit/>
          </a:bodyPr>
          <a:lstStyle>
            <a:lvl1pPr>
              <a:defRPr sz="2800" b="0" i="0">
                <a:solidFill>
                  <a:schemeClr val="bg1"/>
                </a:solidFill>
                <a:effectLst>
                  <a:outerShdw blurRad="50800" dist="38100" dir="2700000" algn="tl" rotWithShape="0">
                    <a:prstClr val="black">
                      <a:alpha val="40000"/>
                    </a:prstClr>
                  </a:outerShdw>
                </a:effectLst>
                <a:latin typeface="Rockwell" panose="02060603020205020403" pitchFamily="18" charset="77"/>
              </a:defRPr>
            </a:lvl1pPr>
            <a:lvl2pPr>
              <a:defRPr sz="3200" b="0" i="0">
                <a:solidFill>
                  <a:schemeClr val="bg1"/>
                </a:solidFill>
                <a:latin typeface="Rockwell" panose="02060603020205020403" pitchFamily="18" charset="77"/>
              </a:defRPr>
            </a:lvl2pPr>
            <a:lvl3pPr>
              <a:defRPr sz="3200" b="0" i="0">
                <a:solidFill>
                  <a:schemeClr val="bg1"/>
                </a:solidFill>
                <a:latin typeface="Rockwell" panose="02060603020205020403" pitchFamily="18" charset="77"/>
              </a:defRPr>
            </a:lvl3pPr>
            <a:lvl4pPr>
              <a:defRPr sz="3200" b="0" i="0">
                <a:solidFill>
                  <a:schemeClr val="bg1"/>
                </a:solidFill>
                <a:latin typeface="Rockwell" panose="02060603020205020403" pitchFamily="18" charset="77"/>
              </a:defRPr>
            </a:lvl4pPr>
            <a:lvl5pPr>
              <a:defRPr sz="3200" b="0" i="0">
                <a:solidFill>
                  <a:schemeClr val="bg1"/>
                </a:solidFill>
                <a:latin typeface="Rockwell" panose="02060603020205020403" pitchFamily="18" charset="77"/>
              </a:defRPr>
            </a:lvl5pPr>
          </a:lstStyle>
          <a:p>
            <a:pPr lvl="0"/>
            <a:r>
              <a:rPr lang="en-US" dirty="0"/>
              <a:t>Click to add text</a:t>
            </a:r>
          </a:p>
        </p:txBody>
      </p:sp>
    </p:spTree>
    <p:extLst>
      <p:ext uri="{BB962C8B-B14F-4D97-AF65-F5344CB8AC3E}">
        <p14:creationId xmlns:p14="http://schemas.microsoft.com/office/powerpoint/2010/main" val="96165712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86002" y="1127778"/>
            <a:ext cx="9439833" cy="736882"/>
          </a:xfrm>
          <a:prstGeom prst="rect">
            <a:avLst/>
          </a:prstGeom>
        </p:spPr>
        <p:txBody>
          <a:bodyPr anchor="t">
            <a:normAutofit/>
          </a:bodyPr>
          <a:lstStyle>
            <a:lvl1pPr>
              <a:defRPr sz="3800" b="1" i="0" cap="none">
                <a:solidFill>
                  <a:schemeClr val="bg1"/>
                </a:solidFill>
                <a:effectLst>
                  <a:outerShdw blurRad="50800" dist="38100" dir="2700000" algn="tl" rotWithShape="0">
                    <a:prstClr val="black">
                      <a:alpha val="40000"/>
                    </a:prstClr>
                  </a:outerShdw>
                </a:effectLst>
                <a:latin typeface="Rockwell" panose="02060603020205020403" pitchFamily="18" charset="77"/>
              </a:defRPr>
            </a:lvl1pPr>
          </a:lstStyle>
          <a:p>
            <a:r>
              <a:rPr lang="en-US" dirty="0"/>
              <a:t>Click to add title</a:t>
            </a:r>
          </a:p>
        </p:txBody>
      </p:sp>
      <p:sp>
        <p:nvSpPr>
          <p:cNvPr id="3" name="Content Placeholder 2"/>
          <p:cNvSpPr>
            <a:spLocks noGrp="1"/>
          </p:cNvSpPr>
          <p:nvPr>
            <p:ph idx="1" hasCustomPrompt="1"/>
          </p:nvPr>
        </p:nvSpPr>
        <p:spPr>
          <a:xfrm>
            <a:off x="2286002" y="2045073"/>
            <a:ext cx="9439834" cy="4319867"/>
          </a:xfrm>
          <a:prstGeom prst="rect">
            <a:avLst/>
          </a:prstGeom>
          <a:effectLst/>
        </p:spPr>
        <p:txBody>
          <a:bodyPr>
            <a:normAutofit/>
          </a:bodyPr>
          <a:lstStyle>
            <a:lvl1pPr marL="0" indent="0">
              <a:buNone/>
              <a:defRPr sz="2800" b="0" i="0">
                <a:solidFill>
                  <a:schemeClr val="bg1"/>
                </a:solidFill>
                <a:effectLst>
                  <a:outerShdw blurRad="50800" dist="38100" dir="2700000" algn="tl" rotWithShape="0">
                    <a:prstClr val="black">
                      <a:alpha val="40000"/>
                    </a:prstClr>
                  </a:outerShdw>
                </a:effectLst>
                <a:latin typeface="Rockwell" panose="02060603020205020403" pitchFamily="18" charset="77"/>
              </a:defRPr>
            </a:lvl1pPr>
            <a:lvl2pPr>
              <a:defRPr sz="3200" b="0" i="0">
                <a:solidFill>
                  <a:schemeClr val="bg1"/>
                </a:solidFill>
                <a:latin typeface="Rockwell" panose="02060603020205020403" pitchFamily="18" charset="77"/>
              </a:defRPr>
            </a:lvl2pPr>
            <a:lvl3pPr>
              <a:defRPr sz="3200" b="0" i="0">
                <a:solidFill>
                  <a:schemeClr val="bg1"/>
                </a:solidFill>
                <a:latin typeface="Rockwell" panose="02060603020205020403" pitchFamily="18" charset="77"/>
              </a:defRPr>
            </a:lvl3pPr>
            <a:lvl4pPr>
              <a:defRPr sz="3200" b="0" i="0">
                <a:solidFill>
                  <a:schemeClr val="bg1"/>
                </a:solidFill>
                <a:latin typeface="Rockwell" panose="02060603020205020403" pitchFamily="18" charset="77"/>
              </a:defRPr>
            </a:lvl4pPr>
            <a:lvl5pPr>
              <a:defRPr sz="3200" b="0" i="0">
                <a:solidFill>
                  <a:schemeClr val="bg1"/>
                </a:solidFill>
                <a:latin typeface="Rockwell" panose="02060603020205020403" pitchFamily="18" charset="77"/>
              </a:defRPr>
            </a:lvl5pPr>
          </a:lstStyle>
          <a:p>
            <a:pPr lvl="0"/>
            <a:r>
              <a:rPr lang="en-US" dirty="0"/>
              <a:t>Click to add text</a:t>
            </a:r>
          </a:p>
        </p:txBody>
      </p:sp>
    </p:spTree>
    <p:extLst>
      <p:ext uri="{BB962C8B-B14F-4D97-AF65-F5344CB8AC3E}">
        <p14:creationId xmlns:p14="http://schemas.microsoft.com/office/powerpoint/2010/main" val="120062821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86002" y="1127778"/>
            <a:ext cx="9439833" cy="736882"/>
          </a:xfrm>
          <a:prstGeom prst="rect">
            <a:avLst/>
          </a:prstGeom>
        </p:spPr>
        <p:txBody>
          <a:bodyPr anchor="t">
            <a:normAutofit/>
          </a:bodyPr>
          <a:lstStyle>
            <a:lvl1pPr>
              <a:defRPr sz="3800" b="1" i="0" cap="none">
                <a:solidFill>
                  <a:schemeClr val="bg1"/>
                </a:solidFill>
                <a:effectLst>
                  <a:outerShdw blurRad="50800" dist="38100" dir="2700000" algn="tl" rotWithShape="0">
                    <a:prstClr val="black">
                      <a:alpha val="40000"/>
                    </a:prstClr>
                  </a:outerShdw>
                </a:effectLst>
                <a:latin typeface="Rockwell" panose="02060603020205020403" pitchFamily="18" charset="77"/>
              </a:defRPr>
            </a:lvl1pPr>
          </a:lstStyle>
          <a:p>
            <a:r>
              <a:rPr lang="en-US" dirty="0"/>
              <a:t>Click to add title</a:t>
            </a:r>
          </a:p>
        </p:txBody>
      </p:sp>
    </p:spTree>
    <p:extLst>
      <p:ext uri="{BB962C8B-B14F-4D97-AF65-F5344CB8AC3E}">
        <p14:creationId xmlns:p14="http://schemas.microsoft.com/office/powerpoint/2010/main" val="138433535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46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50E95-7288-A78F-C203-2A251E73207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76FE136-8D26-5F8C-15A7-308D3833B6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E863367-8A28-7BCA-2F4C-AE4576CF4B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4328A76-5916-0255-70EE-3F0C659C0BBD}"/>
              </a:ext>
            </a:extLst>
          </p:cNvPr>
          <p:cNvSpPr>
            <a:spLocks noGrp="1"/>
          </p:cNvSpPr>
          <p:nvPr>
            <p:ph type="dt" sz="half" idx="10"/>
          </p:nvPr>
        </p:nvSpPr>
        <p:spPr/>
        <p:txBody>
          <a:bodyPr/>
          <a:lstStyle/>
          <a:p>
            <a:fld id="{064F678B-3DD7-45DB-9C6F-90C377C2F57B}" type="datetimeFigureOut">
              <a:rPr lang="en-US" smtClean="0"/>
              <a:t>6/17/2026</a:t>
            </a:fld>
            <a:endParaRPr lang="en-US"/>
          </a:p>
        </p:txBody>
      </p:sp>
      <p:sp>
        <p:nvSpPr>
          <p:cNvPr id="6" name="Footer Placeholder 5">
            <a:extLst>
              <a:ext uri="{FF2B5EF4-FFF2-40B4-BE49-F238E27FC236}">
                <a16:creationId xmlns:a16="http://schemas.microsoft.com/office/drawing/2014/main" id="{55336420-80E3-4010-1555-E97A337FBA1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F4CABF7-D34D-BCCA-4311-5BF33F90066D}"/>
              </a:ext>
            </a:extLst>
          </p:cNvPr>
          <p:cNvSpPr>
            <a:spLocks noGrp="1"/>
          </p:cNvSpPr>
          <p:nvPr>
            <p:ph type="sldNum" sz="quarter" idx="12"/>
          </p:nvPr>
        </p:nvSpPr>
        <p:spPr/>
        <p:txBody>
          <a:bodyPr/>
          <a:lstStyle/>
          <a:p>
            <a:fld id="{F1B6E2F3-FD55-48FE-9787-CEE7D0331F01}" type="slidenum">
              <a:rPr lang="en-US" smtClean="0"/>
              <a:t>‹#›</a:t>
            </a:fld>
            <a:endParaRPr lang="en-US"/>
          </a:p>
        </p:txBody>
      </p:sp>
    </p:spTree>
    <p:extLst>
      <p:ext uri="{BB962C8B-B14F-4D97-AF65-F5344CB8AC3E}">
        <p14:creationId xmlns:p14="http://schemas.microsoft.com/office/powerpoint/2010/main" val="12703632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slideLayout" Target="../slideLayouts/slideLayout58.xml"/><Relationship Id="rId50" Type="http://schemas.openxmlformats.org/officeDocument/2006/relationships/slideLayout" Target="../slideLayouts/slideLayout61.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3" Type="http://schemas.openxmlformats.org/officeDocument/2006/relationships/slideLayout" Target="../slideLayouts/slideLayout64.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52" Type="http://schemas.openxmlformats.org/officeDocument/2006/relationships/slideLayout" Target="../slideLayouts/slideLayout63.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slideLayout" Target="../slideLayouts/slideLayout59.xml"/><Relationship Id="rId8" Type="http://schemas.openxmlformats.org/officeDocument/2006/relationships/slideLayout" Target="../slideLayouts/slideLayout19.xml"/><Relationship Id="rId51" Type="http://schemas.openxmlformats.org/officeDocument/2006/relationships/slideLayout" Target="../slideLayouts/slideLayout62.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54"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slideLayout" Target="../slideLayouts/slideLayout6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67.xml"/><Relationship Id="rId2" Type="http://schemas.openxmlformats.org/officeDocument/2006/relationships/slideLayout" Target="../slideLayouts/slideLayout66.xml"/><Relationship Id="rId1" Type="http://schemas.openxmlformats.org/officeDocument/2006/relationships/slideLayout" Target="../slideLayouts/slideLayout65.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68.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69.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72.xml"/><Relationship Id="rId7" Type="http://schemas.openxmlformats.org/officeDocument/2006/relationships/slideLayout" Target="../slideLayouts/slideLayout76.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5" Type="http://schemas.openxmlformats.org/officeDocument/2006/relationships/slideLayout" Target="../slideLayouts/slideLayout74.xml"/><Relationship Id="rId4" Type="http://schemas.openxmlformats.org/officeDocument/2006/relationships/slideLayout" Target="../slideLayouts/slideLayout73.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79.xml"/><Relationship Id="rId2" Type="http://schemas.openxmlformats.org/officeDocument/2006/relationships/slideLayout" Target="../slideLayouts/slideLayout78.xml"/><Relationship Id="rId1" Type="http://schemas.openxmlformats.org/officeDocument/2006/relationships/slideLayout" Target="../slideLayouts/slideLayout77.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82.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image" Target="../media/image8.jpg"/><Relationship Id="rId5" Type="http://schemas.openxmlformats.org/officeDocument/2006/relationships/image" Target="../media/image9.jpg"/><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slideLayout" Target="../slideLayouts/slideLayout85.xml"/><Relationship Id="rId7" Type="http://schemas.openxmlformats.org/officeDocument/2006/relationships/image" Target="../media/image8.jpg"/><Relationship Id="rId2" Type="http://schemas.openxmlformats.org/officeDocument/2006/relationships/slideLayout" Target="../slideLayouts/slideLayout84.xml"/><Relationship Id="rId1" Type="http://schemas.openxmlformats.org/officeDocument/2006/relationships/slideLayout" Target="../slideLayouts/slideLayout83.xml"/><Relationship Id="rId6" Type="http://schemas.openxmlformats.org/officeDocument/2006/relationships/image" Target="../media/image10.jpg"/><Relationship Id="rId5" Type="http://schemas.openxmlformats.org/officeDocument/2006/relationships/theme" Target="../theme/theme9.xml"/><Relationship Id="rId10" Type="http://schemas.openxmlformats.org/officeDocument/2006/relationships/image" Target="../media/image13.jpg"/><Relationship Id="rId4" Type="http://schemas.openxmlformats.org/officeDocument/2006/relationships/slideLayout" Target="../slideLayouts/slideLayout86.xml"/><Relationship Id="rId9" Type="http://schemas.openxmlformats.org/officeDocument/2006/relationships/image" Target="../media/image1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EF2D2C7-597F-EEA2-41E0-8BB9E704D8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6DAB694-719C-49D3-933D-9D9002D0E92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C088A3-62A7-DDED-ED2B-62F8ABDA00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64F678B-3DD7-45DB-9C6F-90C377C2F57B}" type="datetimeFigureOut">
              <a:rPr lang="en-US" smtClean="0"/>
              <a:t>6/17/2026</a:t>
            </a:fld>
            <a:endParaRPr lang="en-US"/>
          </a:p>
        </p:txBody>
      </p:sp>
      <p:sp>
        <p:nvSpPr>
          <p:cNvPr id="5" name="Footer Placeholder 4">
            <a:extLst>
              <a:ext uri="{FF2B5EF4-FFF2-40B4-BE49-F238E27FC236}">
                <a16:creationId xmlns:a16="http://schemas.microsoft.com/office/drawing/2014/main" id="{0371D225-B733-7C17-DE2C-5C221908D6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8EF30D5-D5D9-B313-3E45-D423DC4017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1B6E2F3-FD55-48FE-9787-CEE7D0331F01}" type="slidenum">
              <a:rPr lang="en-US" smtClean="0"/>
              <a:t>‹#›</a:t>
            </a:fld>
            <a:endParaRPr lang="en-US"/>
          </a:p>
        </p:txBody>
      </p:sp>
    </p:spTree>
    <p:extLst>
      <p:ext uri="{BB962C8B-B14F-4D97-AF65-F5344CB8AC3E}">
        <p14:creationId xmlns:p14="http://schemas.microsoft.com/office/powerpoint/2010/main" val="35591148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1AFD227-869A-489C-A9B5-3F0498DF3C0C}"/>
              </a:ext>
            </a:extLst>
          </p:cNvPr>
          <p:cNvGrpSpPr/>
          <p:nvPr/>
        </p:nvGrpSpPr>
        <p:grpSpPr>
          <a:xfrm>
            <a:off x="11096450" y="13394"/>
            <a:ext cx="494218" cy="6814823"/>
            <a:chOff x="11096450" y="13394"/>
            <a:chExt cx="494218" cy="6814823"/>
          </a:xfrm>
          <a:solidFill>
            <a:schemeClr val="bg2">
              <a:lumMod val="90000"/>
            </a:schemeClr>
          </a:solidFill>
        </p:grpSpPr>
        <p:sp>
          <p:nvSpPr>
            <p:cNvPr id="8" name="Freeform 8">
              <a:extLst>
                <a:ext uri="{FF2B5EF4-FFF2-40B4-BE49-F238E27FC236}">
                  <a16:creationId xmlns:a16="http://schemas.microsoft.com/office/drawing/2014/main" id="{62704B34-199B-4964-9C78-3AB9735915AA}"/>
                </a:ext>
              </a:extLst>
            </p:cNvPr>
            <p:cNvSpPr/>
            <p:nvPr/>
          </p:nvSpPr>
          <p:spPr bwMode="auto">
            <a:xfrm rot="5400000">
              <a:off x="11108009" y="6718576"/>
              <a:ext cx="131153" cy="88130"/>
            </a:xfrm>
            <a:custGeom>
              <a:avLst/>
              <a:gdLst/>
              <a:ahLst/>
              <a:cxnLst/>
              <a:rect l="0" t="0" r="r" b="b"/>
              <a:pathLst>
                <a:path w="40" h="29">
                  <a:moveTo>
                    <a:pt x="26" y="0"/>
                  </a:moveTo>
                  <a:cubicBezTo>
                    <a:pt x="34" y="0"/>
                    <a:pt x="40" y="10"/>
                    <a:pt x="39" y="20"/>
                  </a:cubicBezTo>
                  <a:cubicBezTo>
                    <a:pt x="17" y="29"/>
                    <a:pt x="0" y="10"/>
                    <a:pt x="26" y="0"/>
                  </a:cubicBezTo>
                  <a:close/>
                </a:path>
              </a:pathLst>
            </a:custGeom>
            <a:grpFill/>
            <a:ln>
              <a:noFill/>
            </a:ln>
          </p:spPr>
          <p:txBody>
            <a:bodyPr/>
            <a:lstStyle/>
            <a:p>
              <a:endParaRPr lang="en-US"/>
            </a:p>
          </p:txBody>
        </p:sp>
        <p:sp>
          <p:nvSpPr>
            <p:cNvPr id="9" name="Freeform 10">
              <a:extLst>
                <a:ext uri="{FF2B5EF4-FFF2-40B4-BE49-F238E27FC236}">
                  <a16:creationId xmlns:a16="http://schemas.microsoft.com/office/drawing/2014/main" id="{8B1E8DB8-017D-454E-849F-EE5742849FD4}"/>
                </a:ext>
              </a:extLst>
            </p:cNvPr>
            <p:cNvSpPr/>
            <p:nvPr/>
          </p:nvSpPr>
          <p:spPr bwMode="auto">
            <a:xfrm rot="5400000">
              <a:off x="11475034" y="77813"/>
              <a:ext cx="138242" cy="88130"/>
            </a:xfrm>
            <a:custGeom>
              <a:avLst/>
              <a:gdLst/>
              <a:ahLst/>
              <a:cxnLst/>
              <a:rect l="0" t="0" r="r" b="b"/>
              <a:pathLst>
                <a:path w="42" h="29">
                  <a:moveTo>
                    <a:pt x="22" y="0"/>
                  </a:moveTo>
                  <a:cubicBezTo>
                    <a:pt x="42" y="7"/>
                    <a:pt x="28" y="29"/>
                    <a:pt x="14" y="25"/>
                  </a:cubicBezTo>
                  <a:cubicBezTo>
                    <a:pt x="0" y="18"/>
                    <a:pt x="8" y="1"/>
                    <a:pt x="22" y="0"/>
                  </a:cubicBezTo>
                  <a:close/>
                </a:path>
              </a:pathLst>
            </a:custGeom>
            <a:grpFill/>
            <a:ln>
              <a:noFill/>
            </a:ln>
          </p:spPr>
          <p:txBody>
            <a:bodyPr/>
            <a:lstStyle/>
            <a:p>
              <a:endParaRPr lang="en-US"/>
            </a:p>
          </p:txBody>
        </p:sp>
        <p:sp>
          <p:nvSpPr>
            <p:cNvPr id="10" name="Freeform 15">
              <a:extLst>
                <a:ext uri="{FF2B5EF4-FFF2-40B4-BE49-F238E27FC236}">
                  <a16:creationId xmlns:a16="http://schemas.microsoft.com/office/drawing/2014/main" id="{16D80E5D-5099-41C4-A80A-1B1538C382FC}"/>
                </a:ext>
              </a:extLst>
            </p:cNvPr>
            <p:cNvSpPr/>
            <p:nvPr/>
          </p:nvSpPr>
          <p:spPr bwMode="auto">
            <a:xfrm rot="5400000">
              <a:off x="11478964" y="592010"/>
              <a:ext cx="121406" cy="72626"/>
            </a:xfrm>
            <a:custGeom>
              <a:avLst/>
              <a:gdLst/>
              <a:ahLst/>
              <a:cxnLst/>
              <a:rect l="0" t="0" r="r" b="b"/>
              <a:pathLst>
                <a:path w="37" h="24">
                  <a:moveTo>
                    <a:pt x="16" y="0"/>
                  </a:moveTo>
                  <a:cubicBezTo>
                    <a:pt x="37" y="6"/>
                    <a:pt x="30" y="20"/>
                    <a:pt x="11" y="24"/>
                  </a:cubicBezTo>
                  <a:cubicBezTo>
                    <a:pt x="0" y="17"/>
                    <a:pt x="5" y="3"/>
                    <a:pt x="16" y="0"/>
                  </a:cubicBezTo>
                  <a:close/>
                </a:path>
              </a:pathLst>
            </a:custGeom>
            <a:grpFill/>
            <a:ln>
              <a:noFill/>
            </a:ln>
          </p:spPr>
          <p:txBody>
            <a:bodyPr/>
            <a:lstStyle/>
            <a:p>
              <a:endParaRPr lang="en-US"/>
            </a:p>
          </p:txBody>
        </p:sp>
        <p:sp>
          <p:nvSpPr>
            <p:cNvPr id="11" name="Freeform 18">
              <a:extLst>
                <a:ext uri="{FF2B5EF4-FFF2-40B4-BE49-F238E27FC236}">
                  <a16:creationId xmlns:a16="http://schemas.microsoft.com/office/drawing/2014/main" id="{947751E1-E2F4-467E-B547-3BD4BAB7F560}"/>
                </a:ext>
              </a:extLst>
            </p:cNvPr>
            <p:cNvSpPr/>
            <p:nvPr/>
          </p:nvSpPr>
          <p:spPr bwMode="auto">
            <a:xfrm rot="5400000">
              <a:off x="11482378" y="335267"/>
              <a:ext cx="138242" cy="78339"/>
            </a:xfrm>
            <a:custGeom>
              <a:avLst/>
              <a:gdLst/>
              <a:ahLst/>
              <a:cxnLst/>
              <a:rect l="0" t="0" r="r" b="b"/>
              <a:pathLst>
                <a:path w="42" h="26">
                  <a:moveTo>
                    <a:pt x="6" y="6"/>
                  </a:moveTo>
                  <a:cubicBezTo>
                    <a:pt x="25" y="0"/>
                    <a:pt x="42" y="17"/>
                    <a:pt x="21" y="26"/>
                  </a:cubicBezTo>
                  <a:cubicBezTo>
                    <a:pt x="9" y="26"/>
                    <a:pt x="0" y="16"/>
                    <a:pt x="6" y="6"/>
                  </a:cubicBezTo>
                  <a:close/>
                </a:path>
              </a:pathLst>
            </a:custGeom>
            <a:grpFill/>
            <a:ln>
              <a:noFill/>
            </a:ln>
          </p:spPr>
          <p:txBody>
            <a:bodyPr/>
            <a:lstStyle/>
            <a:p>
              <a:endParaRPr lang="en-US"/>
            </a:p>
          </p:txBody>
        </p:sp>
        <p:sp>
          <p:nvSpPr>
            <p:cNvPr id="12" name="Freeform 19">
              <a:extLst>
                <a:ext uri="{FF2B5EF4-FFF2-40B4-BE49-F238E27FC236}">
                  <a16:creationId xmlns:a16="http://schemas.microsoft.com/office/drawing/2014/main" id="{55D8869B-B701-4268-9856-876345C8AE3F}"/>
                </a:ext>
              </a:extLst>
            </p:cNvPr>
            <p:cNvSpPr/>
            <p:nvPr/>
          </p:nvSpPr>
          <p:spPr bwMode="auto">
            <a:xfrm rot="5400000">
              <a:off x="11407714" y="2021691"/>
              <a:ext cx="124951" cy="69362"/>
            </a:xfrm>
            <a:custGeom>
              <a:avLst/>
              <a:gdLst/>
              <a:ahLst/>
              <a:cxnLst/>
              <a:rect l="0" t="0" r="r" b="b"/>
              <a:pathLst>
                <a:path w="38" h="23">
                  <a:moveTo>
                    <a:pt x="16" y="0"/>
                  </a:moveTo>
                  <a:cubicBezTo>
                    <a:pt x="38" y="8"/>
                    <a:pt x="31" y="18"/>
                    <a:pt x="10" y="23"/>
                  </a:cubicBezTo>
                  <a:cubicBezTo>
                    <a:pt x="0" y="16"/>
                    <a:pt x="4" y="3"/>
                    <a:pt x="16" y="0"/>
                  </a:cubicBezTo>
                  <a:close/>
                </a:path>
              </a:pathLst>
            </a:custGeom>
            <a:grpFill/>
            <a:ln>
              <a:noFill/>
            </a:ln>
          </p:spPr>
          <p:txBody>
            <a:bodyPr/>
            <a:lstStyle/>
            <a:p>
              <a:endParaRPr lang="en-US"/>
            </a:p>
          </p:txBody>
        </p:sp>
        <p:sp>
          <p:nvSpPr>
            <p:cNvPr id="13" name="Freeform 20">
              <a:extLst>
                <a:ext uri="{FF2B5EF4-FFF2-40B4-BE49-F238E27FC236}">
                  <a16:creationId xmlns:a16="http://schemas.microsoft.com/office/drawing/2014/main" id="{A25CA59C-849F-4CE4-A9B0-293F98DE2C7C}"/>
                </a:ext>
              </a:extLst>
            </p:cNvPr>
            <p:cNvSpPr/>
            <p:nvPr/>
          </p:nvSpPr>
          <p:spPr bwMode="auto">
            <a:xfrm rot="5400000">
              <a:off x="11414629" y="2272420"/>
              <a:ext cx="128495" cy="78339"/>
            </a:xfrm>
            <a:custGeom>
              <a:avLst/>
              <a:gdLst/>
              <a:ahLst/>
              <a:cxnLst/>
              <a:rect l="0" t="0" r="r" b="b"/>
              <a:pathLst>
                <a:path w="39" h="26">
                  <a:moveTo>
                    <a:pt x="24" y="0"/>
                  </a:moveTo>
                  <a:cubicBezTo>
                    <a:pt x="39" y="3"/>
                    <a:pt x="36" y="26"/>
                    <a:pt x="20" y="26"/>
                  </a:cubicBezTo>
                  <a:cubicBezTo>
                    <a:pt x="0" y="18"/>
                    <a:pt x="3" y="3"/>
                    <a:pt x="24" y="0"/>
                  </a:cubicBezTo>
                  <a:close/>
                </a:path>
              </a:pathLst>
            </a:custGeom>
            <a:grpFill/>
            <a:ln>
              <a:noFill/>
            </a:ln>
          </p:spPr>
          <p:txBody>
            <a:bodyPr/>
            <a:lstStyle/>
            <a:p>
              <a:endParaRPr lang="en-US"/>
            </a:p>
          </p:txBody>
        </p:sp>
        <p:sp>
          <p:nvSpPr>
            <p:cNvPr id="14" name="Freeform 22">
              <a:extLst>
                <a:ext uri="{FF2B5EF4-FFF2-40B4-BE49-F238E27FC236}">
                  <a16:creationId xmlns:a16="http://schemas.microsoft.com/office/drawing/2014/main" id="{FE000DB1-AAA1-4BFF-8F14-53624C2F9E0B}"/>
                </a:ext>
              </a:extLst>
            </p:cNvPr>
            <p:cNvSpPr/>
            <p:nvPr/>
          </p:nvSpPr>
          <p:spPr bwMode="auto">
            <a:xfrm rot="5400000">
              <a:off x="11426398" y="1049544"/>
              <a:ext cx="150648" cy="99554"/>
            </a:xfrm>
            <a:custGeom>
              <a:avLst/>
              <a:gdLst/>
              <a:ahLst/>
              <a:cxnLst/>
              <a:rect l="0" t="0" r="r" b="b"/>
              <a:pathLst>
                <a:path w="46" h="33">
                  <a:moveTo>
                    <a:pt x="26" y="0"/>
                  </a:moveTo>
                  <a:cubicBezTo>
                    <a:pt x="29" y="0"/>
                    <a:pt x="46" y="16"/>
                    <a:pt x="38" y="22"/>
                  </a:cubicBezTo>
                  <a:cubicBezTo>
                    <a:pt x="16" y="33"/>
                    <a:pt x="0" y="5"/>
                    <a:pt x="26" y="0"/>
                  </a:cubicBezTo>
                  <a:close/>
                </a:path>
              </a:pathLst>
            </a:custGeom>
            <a:grpFill/>
            <a:ln>
              <a:noFill/>
            </a:ln>
          </p:spPr>
          <p:txBody>
            <a:bodyPr/>
            <a:lstStyle/>
            <a:p>
              <a:endParaRPr lang="en-US"/>
            </a:p>
          </p:txBody>
        </p:sp>
        <p:sp>
          <p:nvSpPr>
            <p:cNvPr id="15" name="Freeform 23">
              <a:extLst>
                <a:ext uri="{FF2B5EF4-FFF2-40B4-BE49-F238E27FC236}">
                  <a16:creationId xmlns:a16="http://schemas.microsoft.com/office/drawing/2014/main" id="{5EEFBC14-7E5B-47B2-B5E3-E90991F89191}"/>
                </a:ext>
              </a:extLst>
            </p:cNvPr>
            <p:cNvSpPr/>
            <p:nvPr/>
          </p:nvSpPr>
          <p:spPr bwMode="auto">
            <a:xfrm rot="5400000">
              <a:off x="11440085" y="836978"/>
              <a:ext cx="134697" cy="81603"/>
            </a:xfrm>
            <a:custGeom>
              <a:avLst/>
              <a:gdLst/>
              <a:ahLst/>
              <a:cxnLst/>
              <a:rect l="0" t="0" r="r" b="b"/>
              <a:pathLst>
                <a:path w="41" h="27">
                  <a:moveTo>
                    <a:pt x="19" y="0"/>
                  </a:moveTo>
                  <a:cubicBezTo>
                    <a:pt x="41" y="10"/>
                    <a:pt x="28" y="27"/>
                    <a:pt x="8" y="20"/>
                  </a:cubicBezTo>
                  <a:cubicBezTo>
                    <a:pt x="0" y="8"/>
                    <a:pt x="7" y="2"/>
                    <a:pt x="19" y="0"/>
                  </a:cubicBezTo>
                  <a:close/>
                </a:path>
              </a:pathLst>
            </a:custGeom>
            <a:grpFill/>
            <a:ln>
              <a:noFill/>
            </a:ln>
          </p:spPr>
          <p:txBody>
            <a:bodyPr/>
            <a:lstStyle/>
            <a:p>
              <a:endParaRPr lang="en-US"/>
            </a:p>
          </p:txBody>
        </p:sp>
        <p:sp>
          <p:nvSpPr>
            <p:cNvPr id="16" name="Freeform 26">
              <a:extLst>
                <a:ext uri="{FF2B5EF4-FFF2-40B4-BE49-F238E27FC236}">
                  <a16:creationId xmlns:a16="http://schemas.microsoft.com/office/drawing/2014/main" id="{00AFF6E4-A34A-4FD3-8C57-BB96114822D1}"/>
                </a:ext>
              </a:extLst>
            </p:cNvPr>
            <p:cNvSpPr/>
            <p:nvPr/>
          </p:nvSpPr>
          <p:spPr bwMode="auto">
            <a:xfrm rot="5400000">
              <a:off x="11427309" y="1320685"/>
              <a:ext cx="127608" cy="78339"/>
            </a:xfrm>
            <a:custGeom>
              <a:avLst/>
              <a:gdLst/>
              <a:ahLst/>
              <a:cxnLst/>
              <a:rect l="0" t="0" r="r" b="b"/>
              <a:pathLst>
                <a:path w="39" h="26">
                  <a:moveTo>
                    <a:pt x="24" y="0"/>
                  </a:moveTo>
                  <a:cubicBezTo>
                    <a:pt x="39" y="2"/>
                    <a:pt x="36" y="26"/>
                    <a:pt x="20" y="25"/>
                  </a:cubicBezTo>
                  <a:cubicBezTo>
                    <a:pt x="0" y="18"/>
                    <a:pt x="3" y="3"/>
                    <a:pt x="24" y="0"/>
                  </a:cubicBezTo>
                  <a:close/>
                </a:path>
              </a:pathLst>
            </a:custGeom>
            <a:grpFill/>
            <a:ln>
              <a:noFill/>
            </a:ln>
          </p:spPr>
          <p:txBody>
            <a:bodyPr/>
            <a:lstStyle/>
            <a:p>
              <a:endParaRPr lang="en-US"/>
            </a:p>
          </p:txBody>
        </p:sp>
        <p:sp>
          <p:nvSpPr>
            <p:cNvPr id="17" name="Freeform 27">
              <a:extLst>
                <a:ext uri="{FF2B5EF4-FFF2-40B4-BE49-F238E27FC236}">
                  <a16:creationId xmlns:a16="http://schemas.microsoft.com/office/drawing/2014/main" id="{C63A8474-C075-4441-A0B3-52286EA50093}"/>
                </a:ext>
              </a:extLst>
            </p:cNvPr>
            <p:cNvSpPr/>
            <p:nvPr/>
          </p:nvSpPr>
          <p:spPr bwMode="auto">
            <a:xfrm rot="5400000">
              <a:off x="11407470" y="1778440"/>
              <a:ext cx="131153" cy="93843"/>
            </a:xfrm>
            <a:custGeom>
              <a:avLst/>
              <a:gdLst/>
              <a:ahLst/>
              <a:cxnLst/>
              <a:rect l="0" t="0" r="r" b="b"/>
              <a:pathLst>
                <a:path w="40" h="31">
                  <a:moveTo>
                    <a:pt x="22" y="0"/>
                  </a:moveTo>
                  <a:cubicBezTo>
                    <a:pt x="39" y="3"/>
                    <a:pt x="40" y="31"/>
                    <a:pt x="16" y="25"/>
                  </a:cubicBezTo>
                  <a:cubicBezTo>
                    <a:pt x="0" y="7"/>
                    <a:pt x="13" y="4"/>
                    <a:pt x="22" y="0"/>
                  </a:cubicBezTo>
                  <a:close/>
                </a:path>
              </a:pathLst>
            </a:custGeom>
            <a:grpFill/>
            <a:ln>
              <a:noFill/>
            </a:ln>
          </p:spPr>
          <p:txBody>
            <a:bodyPr/>
            <a:lstStyle/>
            <a:p>
              <a:endParaRPr lang="en-US"/>
            </a:p>
          </p:txBody>
        </p:sp>
        <p:sp>
          <p:nvSpPr>
            <p:cNvPr id="18" name="Freeform 28">
              <a:extLst>
                <a:ext uri="{FF2B5EF4-FFF2-40B4-BE49-F238E27FC236}">
                  <a16:creationId xmlns:a16="http://schemas.microsoft.com/office/drawing/2014/main" id="{35DA4698-A2ED-4512-8887-F12D3F14372A}"/>
                </a:ext>
              </a:extLst>
            </p:cNvPr>
            <p:cNvSpPr/>
            <p:nvPr/>
          </p:nvSpPr>
          <p:spPr bwMode="auto">
            <a:xfrm rot="5400000">
              <a:off x="11404869" y="1535195"/>
              <a:ext cx="127608" cy="69362"/>
            </a:xfrm>
            <a:custGeom>
              <a:avLst/>
              <a:gdLst/>
              <a:ahLst/>
              <a:cxnLst/>
              <a:rect l="0" t="0" r="r" b="b"/>
              <a:pathLst>
                <a:path w="39" h="23">
                  <a:moveTo>
                    <a:pt x="16" y="0"/>
                  </a:moveTo>
                  <a:cubicBezTo>
                    <a:pt x="39" y="7"/>
                    <a:pt x="31" y="17"/>
                    <a:pt x="11" y="23"/>
                  </a:cubicBezTo>
                  <a:cubicBezTo>
                    <a:pt x="0" y="16"/>
                    <a:pt x="4" y="2"/>
                    <a:pt x="16" y="0"/>
                  </a:cubicBezTo>
                  <a:close/>
                </a:path>
              </a:pathLst>
            </a:custGeom>
            <a:grpFill/>
            <a:ln>
              <a:noFill/>
            </a:ln>
          </p:spPr>
          <p:txBody>
            <a:bodyPr/>
            <a:lstStyle/>
            <a:p>
              <a:endParaRPr lang="en-US"/>
            </a:p>
          </p:txBody>
        </p:sp>
        <p:sp>
          <p:nvSpPr>
            <p:cNvPr id="19" name="Freeform 30">
              <a:extLst>
                <a:ext uri="{FF2B5EF4-FFF2-40B4-BE49-F238E27FC236}">
                  <a16:creationId xmlns:a16="http://schemas.microsoft.com/office/drawing/2014/main" id="{3358E118-D590-4E50-B21C-6CDAA1CCAFCB}"/>
                </a:ext>
              </a:extLst>
            </p:cNvPr>
            <p:cNvSpPr/>
            <p:nvPr/>
          </p:nvSpPr>
          <p:spPr bwMode="auto">
            <a:xfrm rot="5400000">
              <a:off x="11480119" y="1078297"/>
              <a:ext cx="9748" cy="5712"/>
            </a:xfrm>
            <a:custGeom>
              <a:avLst/>
              <a:gdLst/>
              <a:ahLst/>
              <a:cxnLst/>
              <a:rect l="0" t="0" r="r" b="b"/>
              <a:pathLst>
                <a:path w="3" h="2">
                  <a:moveTo>
                    <a:pt x="1" y="0"/>
                  </a:moveTo>
                  <a:cubicBezTo>
                    <a:pt x="2" y="1"/>
                    <a:pt x="3" y="2"/>
                    <a:pt x="2" y="2"/>
                  </a:cubicBezTo>
                  <a:cubicBezTo>
                    <a:pt x="1" y="2"/>
                    <a:pt x="0" y="1"/>
                    <a:pt x="1" y="0"/>
                  </a:cubicBezTo>
                  <a:close/>
                </a:path>
              </a:pathLst>
            </a:custGeom>
            <a:grpFill/>
            <a:ln>
              <a:noFill/>
            </a:ln>
          </p:spPr>
          <p:txBody>
            <a:bodyPr/>
            <a:lstStyle/>
            <a:p>
              <a:endParaRPr lang="en-US"/>
            </a:p>
          </p:txBody>
        </p:sp>
        <p:sp>
          <p:nvSpPr>
            <p:cNvPr id="20" name="Freeform 43">
              <a:extLst>
                <a:ext uri="{FF2B5EF4-FFF2-40B4-BE49-F238E27FC236}">
                  <a16:creationId xmlns:a16="http://schemas.microsoft.com/office/drawing/2014/main" id="{F1EE889E-60FF-423F-ADCB-6CBEE853A040}"/>
                </a:ext>
              </a:extLst>
            </p:cNvPr>
            <p:cNvSpPr/>
            <p:nvPr/>
          </p:nvSpPr>
          <p:spPr bwMode="auto">
            <a:xfrm rot="5400000">
              <a:off x="11194111" y="860614"/>
              <a:ext cx="143559" cy="75075"/>
            </a:xfrm>
            <a:custGeom>
              <a:avLst/>
              <a:gdLst/>
              <a:ahLst/>
              <a:cxnLst/>
              <a:rect l="0" t="0" r="r" b="b"/>
              <a:pathLst>
                <a:path w="44" h="25">
                  <a:moveTo>
                    <a:pt x="28" y="0"/>
                  </a:moveTo>
                  <a:cubicBezTo>
                    <a:pt x="44" y="2"/>
                    <a:pt x="38" y="22"/>
                    <a:pt x="25" y="25"/>
                  </a:cubicBezTo>
                  <a:cubicBezTo>
                    <a:pt x="0" y="25"/>
                    <a:pt x="9" y="5"/>
                    <a:pt x="28" y="0"/>
                  </a:cubicBezTo>
                  <a:close/>
                </a:path>
              </a:pathLst>
            </a:custGeom>
            <a:grpFill/>
            <a:ln>
              <a:noFill/>
            </a:ln>
          </p:spPr>
          <p:txBody>
            <a:bodyPr/>
            <a:lstStyle/>
            <a:p>
              <a:endParaRPr lang="en-US"/>
            </a:p>
          </p:txBody>
        </p:sp>
        <p:sp>
          <p:nvSpPr>
            <p:cNvPr id="21" name="Freeform 51">
              <a:extLst>
                <a:ext uri="{FF2B5EF4-FFF2-40B4-BE49-F238E27FC236}">
                  <a16:creationId xmlns:a16="http://schemas.microsoft.com/office/drawing/2014/main" id="{A4AA0634-0A7C-4A35-8EB7-775200F129FD}"/>
                </a:ext>
              </a:extLst>
            </p:cNvPr>
            <p:cNvSpPr/>
            <p:nvPr/>
          </p:nvSpPr>
          <p:spPr bwMode="auto">
            <a:xfrm rot="5400000">
              <a:off x="11167080" y="1015030"/>
              <a:ext cx="115202" cy="90579"/>
            </a:xfrm>
            <a:custGeom>
              <a:avLst/>
              <a:gdLst/>
              <a:ahLst/>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grpFill/>
            <a:ln>
              <a:noFill/>
            </a:ln>
          </p:spPr>
          <p:txBody>
            <a:bodyPr/>
            <a:lstStyle/>
            <a:p>
              <a:endParaRPr lang="en-US"/>
            </a:p>
          </p:txBody>
        </p:sp>
        <p:sp>
          <p:nvSpPr>
            <p:cNvPr id="22" name="Freeform 52">
              <a:extLst>
                <a:ext uri="{FF2B5EF4-FFF2-40B4-BE49-F238E27FC236}">
                  <a16:creationId xmlns:a16="http://schemas.microsoft.com/office/drawing/2014/main" id="{EBA21558-CAC3-445C-8882-5D4A0C6D2A0E}"/>
                </a:ext>
              </a:extLst>
            </p:cNvPr>
            <p:cNvSpPr/>
            <p:nvPr/>
          </p:nvSpPr>
          <p:spPr bwMode="auto">
            <a:xfrm rot="5400000">
              <a:off x="11164085" y="450599"/>
              <a:ext cx="118747" cy="81603"/>
            </a:xfrm>
            <a:custGeom>
              <a:avLst/>
              <a:gdLst/>
              <a:ahLst/>
              <a:cxnLst/>
              <a:rect l="0" t="0" r="r" b="b"/>
              <a:pathLst>
                <a:path w="36" h="27">
                  <a:moveTo>
                    <a:pt x="21" y="0"/>
                  </a:moveTo>
                  <a:cubicBezTo>
                    <a:pt x="33" y="3"/>
                    <a:pt x="36" y="23"/>
                    <a:pt x="22" y="27"/>
                  </a:cubicBezTo>
                  <a:cubicBezTo>
                    <a:pt x="3" y="25"/>
                    <a:pt x="0" y="1"/>
                    <a:pt x="21" y="0"/>
                  </a:cubicBezTo>
                  <a:close/>
                </a:path>
              </a:pathLst>
            </a:custGeom>
            <a:grpFill/>
            <a:ln>
              <a:noFill/>
            </a:ln>
          </p:spPr>
          <p:txBody>
            <a:bodyPr/>
            <a:lstStyle/>
            <a:p>
              <a:endParaRPr lang="en-US"/>
            </a:p>
          </p:txBody>
        </p:sp>
        <p:sp>
          <p:nvSpPr>
            <p:cNvPr id="23" name="Freeform 53">
              <a:extLst>
                <a:ext uri="{FF2B5EF4-FFF2-40B4-BE49-F238E27FC236}">
                  <a16:creationId xmlns:a16="http://schemas.microsoft.com/office/drawing/2014/main" id="{2E9415F1-5D31-4C25-9E26-203EEF500877}"/>
                </a:ext>
              </a:extLst>
            </p:cNvPr>
            <p:cNvSpPr/>
            <p:nvPr/>
          </p:nvSpPr>
          <p:spPr bwMode="auto">
            <a:xfrm rot="5400000">
              <a:off x="11155166" y="1253803"/>
              <a:ext cx="127608" cy="79154"/>
            </a:xfrm>
            <a:custGeom>
              <a:avLst/>
              <a:gdLst/>
              <a:ahLst/>
              <a:cxnLst/>
              <a:rect l="0" t="0" r="r" b="b"/>
              <a:pathLst>
                <a:path w="39" h="26">
                  <a:moveTo>
                    <a:pt x="24" y="0"/>
                  </a:moveTo>
                  <a:cubicBezTo>
                    <a:pt x="39" y="3"/>
                    <a:pt x="36" y="26"/>
                    <a:pt x="20" y="26"/>
                  </a:cubicBezTo>
                  <a:cubicBezTo>
                    <a:pt x="0" y="18"/>
                    <a:pt x="3" y="3"/>
                    <a:pt x="24" y="0"/>
                  </a:cubicBezTo>
                  <a:close/>
                </a:path>
              </a:pathLst>
            </a:custGeom>
            <a:grpFill/>
            <a:ln>
              <a:noFill/>
            </a:ln>
          </p:spPr>
          <p:txBody>
            <a:bodyPr/>
            <a:lstStyle/>
            <a:p>
              <a:endParaRPr lang="en-US"/>
            </a:p>
          </p:txBody>
        </p:sp>
        <p:sp>
          <p:nvSpPr>
            <p:cNvPr id="24" name="Freeform 54">
              <a:extLst>
                <a:ext uri="{FF2B5EF4-FFF2-40B4-BE49-F238E27FC236}">
                  <a16:creationId xmlns:a16="http://schemas.microsoft.com/office/drawing/2014/main" id="{622FC1F6-879A-45BA-8752-08020C39CE29}"/>
                </a:ext>
              </a:extLst>
            </p:cNvPr>
            <p:cNvSpPr/>
            <p:nvPr/>
          </p:nvSpPr>
          <p:spPr bwMode="auto">
            <a:xfrm rot="5400000">
              <a:off x="11141013" y="614227"/>
              <a:ext cx="134697" cy="105266"/>
            </a:xfrm>
            <a:custGeom>
              <a:avLst/>
              <a:gdLst/>
              <a:ahLst/>
              <a:cxnLst/>
              <a:rect l="0" t="0" r="r" b="b"/>
              <a:pathLst>
                <a:path w="41" h="35">
                  <a:moveTo>
                    <a:pt x="28" y="2"/>
                  </a:moveTo>
                  <a:cubicBezTo>
                    <a:pt x="37" y="0"/>
                    <a:pt x="41" y="13"/>
                    <a:pt x="40" y="21"/>
                  </a:cubicBezTo>
                  <a:cubicBezTo>
                    <a:pt x="22" y="35"/>
                    <a:pt x="0" y="10"/>
                    <a:pt x="28" y="2"/>
                  </a:cubicBezTo>
                  <a:close/>
                </a:path>
              </a:pathLst>
            </a:custGeom>
            <a:grpFill/>
            <a:ln>
              <a:noFill/>
            </a:ln>
          </p:spPr>
          <p:txBody>
            <a:bodyPr/>
            <a:lstStyle/>
            <a:p>
              <a:endParaRPr lang="en-US"/>
            </a:p>
          </p:txBody>
        </p:sp>
        <p:sp>
          <p:nvSpPr>
            <p:cNvPr id="25" name="Freeform 55">
              <a:extLst>
                <a:ext uri="{FF2B5EF4-FFF2-40B4-BE49-F238E27FC236}">
                  <a16:creationId xmlns:a16="http://schemas.microsoft.com/office/drawing/2014/main" id="{BA09826C-58E2-48C5-9666-333326C2CA44}"/>
                </a:ext>
              </a:extLst>
            </p:cNvPr>
            <p:cNvSpPr/>
            <p:nvPr/>
          </p:nvSpPr>
          <p:spPr bwMode="auto">
            <a:xfrm rot="5400000">
              <a:off x="11155026" y="1463404"/>
              <a:ext cx="131153" cy="69362"/>
            </a:xfrm>
            <a:custGeom>
              <a:avLst/>
              <a:gdLst/>
              <a:ahLst/>
              <a:cxnLst/>
              <a:rect l="0" t="0" r="r" b="b"/>
              <a:pathLst>
                <a:path w="40" h="23">
                  <a:moveTo>
                    <a:pt x="24" y="0"/>
                  </a:moveTo>
                  <a:cubicBezTo>
                    <a:pt x="40" y="0"/>
                    <a:pt x="38" y="20"/>
                    <a:pt x="25" y="23"/>
                  </a:cubicBezTo>
                  <a:cubicBezTo>
                    <a:pt x="0" y="22"/>
                    <a:pt x="6" y="3"/>
                    <a:pt x="24" y="0"/>
                  </a:cubicBezTo>
                  <a:close/>
                </a:path>
              </a:pathLst>
            </a:custGeom>
            <a:grpFill/>
            <a:ln>
              <a:noFill/>
            </a:ln>
          </p:spPr>
          <p:txBody>
            <a:bodyPr/>
            <a:lstStyle/>
            <a:p>
              <a:endParaRPr lang="en-US"/>
            </a:p>
          </p:txBody>
        </p:sp>
        <p:sp>
          <p:nvSpPr>
            <p:cNvPr id="26" name="Freeform 56">
              <a:extLst>
                <a:ext uri="{FF2B5EF4-FFF2-40B4-BE49-F238E27FC236}">
                  <a16:creationId xmlns:a16="http://schemas.microsoft.com/office/drawing/2014/main" id="{A6D3555F-4EA1-4EA7-9D08-2D75CE51927B}"/>
                </a:ext>
              </a:extLst>
            </p:cNvPr>
            <p:cNvSpPr/>
            <p:nvPr/>
          </p:nvSpPr>
          <p:spPr bwMode="auto">
            <a:xfrm rot="5400000">
              <a:off x="11101585" y="2335317"/>
              <a:ext cx="128495" cy="72626"/>
            </a:xfrm>
            <a:custGeom>
              <a:avLst/>
              <a:gdLst/>
              <a:ahLst/>
              <a:cxnLst/>
              <a:rect l="0" t="0" r="r" b="b"/>
              <a:pathLst>
                <a:path w="39" h="24">
                  <a:moveTo>
                    <a:pt x="21" y="0"/>
                  </a:moveTo>
                  <a:cubicBezTo>
                    <a:pt x="37" y="0"/>
                    <a:pt x="39" y="23"/>
                    <a:pt x="22" y="24"/>
                  </a:cubicBezTo>
                  <a:cubicBezTo>
                    <a:pt x="7" y="22"/>
                    <a:pt x="0" y="5"/>
                    <a:pt x="21" y="0"/>
                  </a:cubicBezTo>
                  <a:close/>
                </a:path>
              </a:pathLst>
            </a:custGeom>
            <a:grpFill/>
            <a:ln>
              <a:noFill/>
            </a:ln>
          </p:spPr>
          <p:txBody>
            <a:bodyPr/>
            <a:lstStyle/>
            <a:p>
              <a:endParaRPr lang="en-US"/>
            </a:p>
          </p:txBody>
        </p:sp>
        <p:sp>
          <p:nvSpPr>
            <p:cNvPr id="27" name="Freeform 57">
              <a:extLst>
                <a:ext uri="{FF2B5EF4-FFF2-40B4-BE49-F238E27FC236}">
                  <a16:creationId xmlns:a16="http://schemas.microsoft.com/office/drawing/2014/main" id="{60FA20E8-EDAA-4310-B870-97807901AC18}"/>
                </a:ext>
              </a:extLst>
            </p:cNvPr>
            <p:cNvSpPr/>
            <p:nvPr/>
          </p:nvSpPr>
          <p:spPr bwMode="auto">
            <a:xfrm rot="5400000">
              <a:off x="11141175" y="1673149"/>
              <a:ext cx="140901" cy="93843"/>
            </a:xfrm>
            <a:custGeom>
              <a:avLst/>
              <a:gdLst/>
              <a:ahLst/>
              <a:cxnLst/>
              <a:rect l="0" t="0" r="r" b="b"/>
              <a:pathLst>
                <a:path w="43" h="31">
                  <a:moveTo>
                    <a:pt x="27" y="3"/>
                  </a:moveTo>
                  <a:cubicBezTo>
                    <a:pt x="35" y="0"/>
                    <a:pt x="43" y="17"/>
                    <a:pt x="40" y="23"/>
                  </a:cubicBezTo>
                  <a:cubicBezTo>
                    <a:pt x="21" y="31"/>
                    <a:pt x="0" y="15"/>
                    <a:pt x="27" y="3"/>
                  </a:cubicBezTo>
                  <a:close/>
                </a:path>
              </a:pathLst>
            </a:custGeom>
            <a:grpFill/>
            <a:ln>
              <a:noFill/>
            </a:ln>
          </p:spPr>
          <p:txBody>
            <a:bodyPr/>
            <a:lstStyle/>
            <a:p>
              <a:endParaRPr lang="en-US"/>
            </a:p>
          </p:txBody>
        </p:sp>
        <p:sp>
          <p:nvSpPr>
            <p:cNvPr id="28" name="Freeform 59">
              <a:extLst>
                <a:ext uri="{FF2B5EF4-FFF2-40B4-BE49-F238E27FC236}">
                  <a16:creationId xmlns:a16="http://schemas.microsoft.com/office/drawing/2014/main" id="{F5552AA2-C2AB-4D59-B6EF-E8E5EE110E52}"/>
                </a:ext>
              </a:extLst>
            </p:cNvPr>
            <p:cNvSpPr/>
            <p:nvPr/>
          </p:nvSpPr>
          <p:spPr bwMode="auto">
            <a:xfrm rot="5400000">
              <a:off x="11120625" y="255502"/>
              <a:ext cx="124063" cy="78339"/>
            </a:xfrm>
            <a:custGeom>
              <a:avLst/>
              <a:gdLst/>
              <a:ahLst/>
              <a:cxnLst/>
              <a:rect l="0" t="0" r="r" b="b"/>
              <a:pathLst>
                <a:path w="38" h="26">
                  <a:moveTo>
                    <a:pt x="22" y="0"/>
                  </a:moveTo>
                  <a:cubicBezTo>
                    <a:pt x="38" y="3"/>
                    <a:pt x="33" y="25"/>
                    <a:pt x="18" y="26"/>
                  </a:cubicBezTo>
                  <a:cubicBezTo>
                    <a:pt x="0" y="20"/>
                    <a:pt x="6" y="3"/>
                    <a:pt x="22" y="0"/>
                  </a:cubicBezTo>
                  <a:close/>
                </a:path>
              </a:pathLst>
            </a:custGeom>
            <a:grpFill/>
            <a:ln>
              <a:noFill/>
            </a:ln>
          </p:spPr>
          <p:txBody>
            <a:bodyPr/>
            <a:lstStyle/>
            <a:p>
              <a:endParaRPr lang="en-US"/>
            </a:p>
          </p:txBody>
        </p:sp>
        <p:sp>
          <p:nvSpPr>
            <p:cNvPr id="29" name="Freeform 60">
              <a:extLst>
                <a:ext uri="{FF2B5EF4-FFF2-40B4-BE49-F238E27FC236}">
                  <a16:creationId xmlns:a16="http://schemas.microsoft.com/office/drawing/2014/main" id="{0BA267D0-8F6B-4803-B948-70E29B4587EB}"/>
                </a:ext>
              </a:extLst>
            </p:cNvPr>
            <p:cNvSpPr/>
            <p:nvPr/>
          </p:nvSpPr>
          <p:spPr bwMode="auto">
            <a:xfrm rot="5400000">
              <a:off x="11115856" y="1902943"/>
              <a:ext cx="131153" cy="69362"/>
            </a:xfrm>
            <a:custGeom>
              <a:avLst/>
              <a:gdLst/>
              <a:ahLst/>
              <a:cxnLst/>
              <a:rect l="0" t="0" r="r" b="b"/>
              <a:pathLst>
                <a:path w="40" h="23">
                  <a:moveTo>
                    <a:pt x="24" y="0"/>
                  </a:moveTo>
                  <a:cubicBezTo>
                    <a:pt x="40" y="0"/>
                    <a:pt x="38" y="20"/>
                    <a:pt x="25" y="23"/>
                  </a:cubicBezTo>
                  <a:cubicBezTo>
                    <a:pt x="0" y="22"/>
                    <a:pt x="6" y="4"/>
                    <a:pt x="24" y="0"/>
                  </a:cubicBezTo>
                  <a:close/>
                </a:path>
              </a:pathLst>
            </a:custGeom>
            <a:grpFill/>
            <a:ln>
              <a:noFill/>
            </a:ln>
          </p:spPr>
          <p:txBody>
            <a:bodyPr/>
            <a:lstStyle/>
            <a:p>
              <a:endParaRPr lang="en-US"/>
            </a:p>
          </p:txBody>
        </p:sp>
        <p:sp>
          <p:nvSpPr>
            <p:cNvPr id="30" name="Freeform 61">
              <a:extLst>
                <a:ext uri="{FF2B5EF4-FFF2-40B4-BE49-F238E27FC236}">
                  <a16:creationId xmlns:a16="http://schemas.microsoft.com/office/drawing/2014/main" id="{86E372A3-B9F4-4FEE-8B96-D9AD879E214E}"/>
                </a:ext>
              </a:extLst>
            </p:cNvPr>
            <p:cNvSpPr/>
            <p:nvPr/>
          </p:nvSpPr>
          <p:spPr bwMode="auto">
            <a:xfrm rot="5400000">
              <a:off x="11082153" y="2137303"/>
              <a:ext cx="137356" cy="99554"/>
            </a:xfrm>
            <a:custGeom>
              <a:avLst/>
              <a:gdLst/>
              <a:ahLst/>
              <a:cxnLst/>
              <a:rect l="0" t="0" r="r" b="b"/>
              <a:pathLst>
                <a:path w="42" h="33">
                  <a:moveTo>
                    <a:pt x="25" y="1"/>
                  </a:moveTo>
                  <a:cubicBezTo>
                    <a:pt x="42" y="14"/>
                    <a:pt x="15" y="33"/>
                    <a:pt x="4" y="19"/>
                  </a:cubicBezTo>
                  <a:cubicBezTo>
                    <a:pt x="0" y="5"/>
                    <a:pt x="16" y="0"/>
                    <a:pt x="25" y="1"/>
                  </a:cubicBezTo>
                  <a:close/>
                </a:path>
              </a:pathLst>
            </a:custGeom>
            <a:grpFill/>
            <a:ln>
              <a:noFill/>
            </a:ln>
          </p:spPr>
          <p:txBody>
            <a:bodyPr/>
            <a:lstStyle/>
            <a:p>
              <a:endParaRPr lang="en-US"/>
            </a:p>
          </p:txBody>
        </p:sp>
        <p:sp>
          <p:nvSpPr>
            <p:cNvPr id="31" name="Freeform 5">
              <a:extLst>
                <a:ext uri="{FF2B5EF4-FFF2-40B4-BE49-F238E27FC236}">
                  <a16:creationId xmlns:a16="http://schemas.microsoft.com/office/drawing/2014/main" id="{FF0C4564-5DA6-4224-A8B7-85CE1323DE8F}"/>
                </a:ext>
              </a:extLst>
            </p:cNvPr>
            <p:cNvSpPr/>
            <p:nvPr/>
          </p:nvSpPr>
          <p:spPr bwMode="auto">
            <a:xfrm rot="5400000">
              <a:off x="11410824" y="2818299"/>
              <a:ext cx="121406" cy="81603"/>
            </a:xfrm>
            <a:custGeom>
              <a:avLst/>
              <a:gdLst/>
              <a:ahLst/>
              <a:cxnLst/>
              <a:rect l="0" t="0" r="r" b="b"/>
              <a:pathLst>
                <a:path w="37" h="27">
                  <a:moveTo>
                    <a:pt x="20" y="1"/>
                  </a:moveTo>
                  <a:cubicBezTo>
                    <a:pt x="31" y="1"/>
                    <a:pt x="37" y="24"/>
                    <a:pt x="22" y="27"/>
                  </a:cubicBezTo>
                  <a:cubicBezTo>
                    <a:pt x="2" y="27"/>
                    <a:pt x="0" y="0"/>
                    <a:pt x="20" y="1"/>
                  </a:cubicBezTo>
                  <a:close/>
                </a:path>
              </a:pathLst>
            </a:custGeom>
            <a:grpFill/>
            <a:ln>
              <a:noFill/>
            </a:ln>
          </p:spPr>
          <p:txBody>
            <a:bodyPr/>
            <a:lstStyle/>
            <a:p>
              <a:endParaRPr lang="en-US"/>
            </a:p>
          </p:txBody>
        </p:sp>
        <p:sp>
          <p:nvSpPr>
            <p:cNvPr id="32" name="Freeform 6">
              <a:extLst>
                <a:ext uri="{FF2B5EF4-FFF2-40B4-BE49-F238E27FC236}">
                  <a16:creationId xmlns:a16="http://schemas.microsoft.com/office/drawing/2014/main" id="{19F31D0D-C43D-4BB0-A13C-9524B84117D4}"/>
                </a:ext>
              </a:extLst>
            </p:cNvPr>
            <p:cNvSpPr/>
            <p:nvPr/>
          </p:nvSpPr>
          <p:spPr bwMode="auto">
            <a:xfrm rot="5400000">
              <a:off x="11391700" y="5088176"/>
              <a:ext cx="124063" cy="87315"/>
            </a:xfrm>
            <a:custGeom>
              <a:avLst/>
              <a:gdLst/>
              <a:ahLst/>
              <a:cxnLst/>
              <a:rect l="0" t="0" r="r" b="b"/>
              <a:pathLst>
                <a:path w="38" h="29">
                  <a:moveTo>
                    <a:pt x="12" y="3"/>
                  </a:moveTo>
                  <a:cubicBezTo>
                    <a:pt x="34" y="0"/>
                    <a:pt x="38" y="26"/>
                    <a:pt x="15" y="29"/>
                  </a:cubicBezTo>
                  <a:cubicBezTo>
                    <a:pt x="4" y="23"/>
                    <a:pt x="0" y="9"/>
                    <a:pt x="12" y="3"/>
                  </a:cubicBezTo>
                  <a:close/>
                </a:path>
              </a:pathLst>
            </a:custGeom>
            <a:grpFill/>
            <a:ln>
              <a:noFill/>
            </a:ln>
          </p:spPr>
          <p:txBody>
            <a:bodyPr/>
            <a:lstStyle/>
            <a:p>
              <a:endParaRPr lang="en-US"/>
            </a:p>
          </p:txBody>
        </p:sp>
        <p:sp>
          <p:nvSpPr>
            <p:cNvPr id="33" name="Freeform 7">
              <a:extLst>
                <a:ext uri="{FF2B5EF4-FFF2-40B4-BE49-F238E27FC236}">
                  <a16:creationId xmlns:a16="http://schemas.microsoft.com/office/drawing/2014/main" id="{6B32FB03-B0FE-4731-BE41-C59AFB49FBF5}"/>
                </a:ext>
              </a:extLst>
            </p:cNvPr>
            <p:cNvSpPr/>
            <p:nvPr/>
          </p:nvSpPr>
          <p:spPr bwMode="auto">
            <a:xfrm rot="5400000">
              <a:off x="11371127" y="2531128"/>
              <a:ext cx="138242" cy="100371"/>
            </a:xfrm>
            <a:custGeom>
              <a:avLst/>
              <a:gdLst/>
              <a:ahLst/>
              <a:cxnLst/>
              <a:rect l="0" t="0" r="r" b="b"/>
              <a:pathLst>
                <a:path w="42" h="33">
                  <a:moveTo>
                    <a:pt x="25" y="1"/>
                  </a:moveTo>
                  <a:cubicBezTo>
                    <a:pt x="42" y="14"/>
                    <a:pt x="15" y="33"/>
                    <a:pt x="4" y="19"/>
                  </a:cubicBezTo>
                  <a:cubicBezTo>
                    <a:pt x="0" y="6"/>
                    <a:pt x="15" y="0"/>
                    <a:pt x="25" y="1"/>
                  </a:cubicBezTo>
                  <a:close/>
                </a:path>
              </a:pathLst>
            </a:custGeom>
            <a:grpFill/>
            <a:ln>
              <a:noFill/>
            </a:ln>
          </p:spPr>
          <p:txBody>
            <a:bodyPr/>
            <a:lstStyle/>
            <a:p>
              <a:endParaRPr lang="en-US"/>
            </a:p>
          </p:txBody>
        </p:sp>
        <p:sp>
          <p:nvSpPr>
            <p:cNvPr id="34" name="Freeform 8">
              <a:extLst>
                <a:ext uri="{FF2B5EF4-FFF2-40B4-BE49-F238E27FC236}">
                  <a16:creationId xmlns:a16="http://schemas.microsoft.com/office/drawing/2014/main" id="{BDD5B6F0-1E17-4DCD-AE5F-ED8C48892FEF}"/>
                </a:ext>
              </a:extLst>
            </p:cNvPr>
            <p:cNvSpPr/>
            <p:nvPr/>
          </p:nvSpPr>
          <p:spPr bwMode="auto">
            <a:xfrm rot="5400000">
              <a:off x="11401349" y="4735882"/>
              <a:ext cx="131153" cy="88130"/>
            </a:xfrm>
            <a:custGeom>
              <a:avLst/>
              <a:gdLst/>
              <a:ahLst/>
              <a:cxnLst/>
              <a:rect l="0" t="0" r="r" b="b"/>
              <a:pathLst>
                <a:path w="40" h="29">
                  <a:moveTo>
                    <a:pt x="26" y="0"/>
                  </a:moveTo>
                  <a:cubicBezTo>
                    <a:pt x="34" y="0"/>
                    <a:pt x="40" y="10"/>
                    <a:pt x="39" y="20"/>
                  </a:cubicBezTo>
                  <a:cubicBezTo>
                    <a:pt x="17" y="29"/>
                    <a:pt x="0" y="10"/>
                    <a:pt x="26" y="0"/>
                  </a:cubicBezTo>
                  <a:close/>
                </a:path>
              </a:pathLst>
            </a:custGeom>
            <a:grpFill/>
            <a:ln>
              <a:noFill/>
            </a:ln>
          </p:spPr>
          <p:txBody>
            <a:bodyPr/>
            <a:lstStyle/>
            <a:p>
              <a:endParaRPr lang="en-US"/>
            </a:p>
          </p:txBody>
        </p:sp>
        <p:sp>
          <p:nvSpPr>
            <p:cNvPr id="35" name="Freeform 9">
              <a:extLst>
                <a:ext uri="{FF2B5EF4-FFF2-40B4-BE49-F238E27FC236}">
                  <a16:creationId xmlns:a16="http://schemas.microsoft.com/office/drawing/2014/main" id="{0290BE17-E89B-4AF9-B3F6-AF4884D52467}"/>
                </a:ext>
              </a:extLst>
            </p:cNvPr>
            <p:cNvSpPr/>
            <p:nvPr/>
          </p:nvSpPr>
          <p:spPr bwMode="auto">
            <a:xfrm rot="5400000">
              <a:off x="11409487" y="4455410"/>
              <a:ext cx="121406" cy="88130"/>
            </a:xfrm>
            <a:custGeom>
              <a:avLst/>
              <a:gdLst/>
              <a:ahLst/>
              <a:cxnLst/>
              <a:rect l="0" t="0" r="r" b="b"/>
              <a:pathLst>
                <a:path w="37" h="29">
                  <a:moveTo>
                    <a:pt x="18" y="4"/>
                  </a:moveTo>
                  <a:cubicBezTo>
                    <a:pt x="35" y="0"/>
                    <a:pt x="37" y="28"/>
                    <a:pt x="22" y="29"/>
                  </a:cubicBezTo>
                  <a:cubicBezTo>
                    <a:pt x="7" y="28"/>
                    <a:pt x="0" y="14"/>
                    <a:pt x="18" y="4"/>
                  </a:cubicBezTo>
                  <a:close/>
                </a:path>
              </a:pathLst>
            </a:custGeom>
            <a:grpFill/>
            <a:ln>
              <a:noFill/>
            </a:ln>
          </p:spPr>
          <p:txBody>
            <a:bodyPr/>
            <a:lstStyle/>
            <a:p>
              <a:endParaRPr lang="en-US"/>
            </a:p>
          </p:txBody>
        </p:sp>
        <p:sp>
          <p:nvSpPr>
            <p:cNvPr id="36" name="Freeform 11">
              <a:extLst>
                <a:ext uri="{FF2B5EF4-FFF2-40B4-BE49-F238E27FC236}">
                  <a16:creationId xmlns:a16="http://schemas.microsoft.com/office/drawing/2014/main" id="{85F63089-F77F-4F02-8417-AAC1847FBCA7}"/>
                </a:ext>
              </a:extLst>
            </p:cNvPr>
            <p:cNvSpPr/>
            <p:nvPr/>
          </p:nvSpPr>
          <p:spPr bwMode="auto">
            <a:xfrm rot="5400000">
              <a:off x="11369848" y="4194178"/>
              <a:ext cx="143559" cy="102819"/>
            </a:xfrm>
            <a:custGeom>
              <a:avLst/>
              <a:gdLst/>
              <a:ahLst/>
              <a:cxnLst/>
              <a:rect l="0" t="0" r="r" b="b"/>
              <a:pathLst>
                <a:path w="44" h="34">
                  <a:moveTo>
                    <a:pt x="31" y="1"/>
                  </a:moveTo>
                  <a:cubicBezTo>
                    <a:pt x="39" y="0"/>
                    <a:pt x="44" y="12"/>
                    <a:pt x="42" y="19"/>
                  </a:cubicBezTo>
                  <a:cubicBezTo>
                    <a:pt x="25" y="34"/>
                    <a:pt x="0" y="8"/>
                    <a:pt x="31" y="1"/>
                  </a:cubicBezTo>
                  <a:close/>
                </a:path>
              </a:pathLst>
            </a:custGeom>
            <a:grpFill/>
            <a:ln>
              <a:noFill/>
            </a:ln>
          </p:spPr>
          <p:txBody>
            <a:bodyPr/>
            <a:lstStyle/>
            <a:p>
              <a:endParaRPr lang="en-US"/>
            </a:p>
          </p:txBody>
        </p:sp>
        <p:sp>
          <p:nvSpPr>
            <p:cNvPr id="37" name="Freeform 12">
              <a:extLst>
                <a:ext uri="{FF2B5EF4-FFF2-40B4-BE49-F238E27FC236}">
                  <a16:creationId xmlns:a16="http://schemas.microsoft.com/office/drawing/2014/main" id="{7B01CD5E-570F-4CBF-9904-94F30D928C54}"/>
                </a:ext>
              </a:extLst>
            </p:cNvPr>
            <p:cNvSpPr/>
            <p:nvPr/>
          </p:nvSpPr>
          <p:spPr bwMode="auto">
            <a:xfrm rot="5400000">
              <a:off x="11381624" y="3691697"/>
              <a:ext cx="134697" cy="81603"/>
            </a:xfrm>
            <a:custGeom>
              <a:avLst/>
              <a:gdLst/>
              <a:ahLst/>
              <a:cxnLst/>
              <a:rect l="0" t="0" r="r" b="b"/>
              <a:pathLst>
                <a:path w="41" h="27">
                  <a:moveTo>
                    <a:pt x="22" y="0"/>
                  </a:moveTo>
                  <a:cubicBezTo>
                    <a:pt x="41" y="12"/>
                    <a:pt x="24" y="27"/>
                    <a:pt x="8" y="20"/>
                  </a:cubicBezTo>
                  <a:cubicBezTo>
                    <a:pt x="0" y="7"/>
                    <a:pt x="8" y="0"/>
                    <a:pt x="22" y="0"/>
                  </a:cubicBezTo>
                  <a:close/>
                </a:path>
              </a:pathLst>
            </a:custGeom>
            <a:grpFill/>
            <a:ln>
              <a:noFill/>
            </a:ln>
          </p:spPr>
          <p:txBody>
            <a:bodyPr/>
            <a:lstStyle/>
            <a:p>
              <a:endParaRPr lang="en-US"/>
            </a:p>
          </p:txBody>
        </p:sp>
        <p:sp>
          <p:nvSpPr>
            <p:cNvPr id="38" name="Freeform 13">
              <a:extLst>
                <a:ext uri="{FF2B5EF4-FFF2-40B4-BE49-F238E27FC236}">
                  <a16:creationId xmlns:a16="http://schemas.microsoft.com/office/drawing/2014/main" id="{7EE6A672-2915-4B03-99A9-9364D5F1521E}"/>
                </a:ext>
              </a:extLst>
            </p:cNvPr>
            <p:cNvSpPr/>
            <p:nvPr/>
          </p:nvSpPr>
          <p:spPr bwMode="auto">
            <a:xfrm rot="5400000">
              <a:off x="11417787" y="3075050"/>
              <a:ext cx="124951" cy="69362"/>
            </a:xfrm>
            <a:custGeom>
              <a:avLst/>
              <a:gdLst/>
              <a:ahLst/>
              <a:cxnLst/>
              <a:rect l="0" t="0" r="r" b="b"/>
              <a:pathLst>
                <a:path w="38" h="23">
                  <a:moveTo>
                    <a:pt x="26" y="0"/>
                  </a:moveTo>
                  <a:cubicBezTo>
                    <a:pt x="38" y="0"/>
                    <a:pt x="37" y="20"/>
                    <a:pt x="25" y="23"/>
                  </a:cubicBezTo>
                  <a:cubicBezTo>
                    <a:pt x="0" y="23"/>
                    <a:pt x="5" y="1"/>
                    <a:pt x="26" y="0"/>
                  </a:cubicBezTo>
                  <a:close/>
                </a:path>
              </a:pathLst>
            </a:custGeom>
            <a:grpFill/>
            <a:ln>
              <a:noFill/>
            </a:ln>
          </p:spPr>
          <p:txBody>
            <a:bodyPr/>
            <a:lstStyle/>
            <a:p>
              <a:endParaRPr lang="en-US"/>
            </a:p>
          </p:txBody>
        </p:sp>
        <p:sp>
          <p:nvSpPr>
            <p:cNvPr id="39" name="Freeform 14">
              <a:extLst>
                <a:ext uri="{FF2B5EF4-FFF2-40B4-BE49-F238E27FC236}">
                  <a16:creationId xmlns:a16="http://schemas.microsoft.com/office/drawing/2014/main" id="{2136B643-14E1-443A-BC1C-06ADAE65C30F}"/>
                </a:ext>
              </a:extLst>
            </p:cNvPr>
            <p:cNvSpPr/>
            <p:nvPr/>
          </p:nvSpPr>
          <p:spPr bwMode="auto">
            <a:xfrm rot="5400000">
              <a:off x="11376729" y="3335597"/>
              <a:ext cx="134697" cy="84866"/>
            </a:xfrm>
            <a:custGeom>
              <a:avLst/>
              <a:gdLst/>
              <a:ahLst/>
              <a:cxnLst/>
              <a:rect l="0" t="0" r="r" b="b"/>
              <a:pathLst>
                <a:path w="41" h="28">
                  <a:moveTo>
                    <a:pt x="26" y="1"/>
                  </a:moveTo>
                  <a:cubicBezTo>
                    <a:pt x="34" y="0"/>
                    <a:pt x="41" y="12"/>
                    <a:pt x="39" y="20"/>
                  </a:cubicBezTo>
                  <a:cubicBezTo>
                    <a:pt x="17" y="28"/>
                    <a:pt x="0" y="12"/>
                    <a:pt x="26" y="1"/>
                  </a:cubicBezTo>
                  <a:close/>
                </a:path>
              </a:pathLst>
            </a:custGeom>
            <a:grpFill/>
            <a:ln>
              <a:noFill/>
            </a:ln>
          </p:spPr>
          <p:txBody>
            <a:bodyPr/>
            <a:lstStyle/>
            <a:p>
              <a:endParaRPr lang="en-US"/>
            </a:p>
          </p:txBody>
        </p:sp>
        <p:sp>
          <p:nvSpPr>
            <p:cNvPr id="40" name="Freeform 16">
              <a:extLst>
                <a:ext uri="{FF2B5EF4-FFF2-40B4-BE49-F238E27FC236}">
                  <a16:creationId xmlns:a16="http://schemas.microsoft.com/office/drawing/2014/main" id="{867FA393-4F37-4E1A-870B-F96775FAB7E8}"/>
                </a:ext>
              </a:extLst>
            </p:cNvPr>
            <p:cNvSpPr/>
            <p:nvPr/>
          </p:nvSpPr>
          <p:spPr bwMode="auto">
            <a:xfrm rot="5400000">
              <a:off x="11360464" y="3934729"/>
              <a:ext cx="143559" cy="97107"/>
            </a:xfrm>
            <a:custGeom>
              <a:avLst/>
              <a:gdLst/>
              <a:ahLst/>
              <a:cxnLst/>
              <a:rect l="0" t="0" r="r" b="b"/>
              <a:pathLst>
                <a:path w="44" h="32">
                  <a:moveTo>
                    <a:pt x="31" y="1"/>
                  </a:moveTo>
                  <a:cubicBezTo>
                    <a:pt x="40" y="0"/>
                    <a:pt x="44" y="8"/>
                    <a:pt x="43" y="15"/>
                  </a:cubicBezTo>
                  <a:cubicBezTo>
                    <a:pt x="29" y="32"/>
                    <a:pt x="0" y="6"/>
                    <a:pt x="31" y="1"/>
                  </a:cubicBezTo>
                  <a:close/>
                </a:path>
              </a:pathLst>
            </a:custGeom>
            <a:grpFill/>
            <a:ln>
              <a:noFill/>
            </a:ln>
          </p:spPr>
          <p:txBody>
            <a:bodyPr/>
            <a:lstStyle/>
            <a:p>
              <a:endParaRPr lang="en-US"/>
            </a:p>
          </p:txBody>
        </p:sp>
        <p:sp>
          <p:nvSpPr>
            <p:cNvPr id="41" name="Freeform 17">
              <a:extLst>
                <a:ext uri="{FF2B5EF4-FFF2-40B4-BE49-F238E27FC236}">
                  <a16:creationId xmlns:a16="http://schemas.microsoft.com/office/drawing/2014/main" id="{E225A1BE-FAD2-4764-A7E4-A6DA07D0573B}"/>
                </a:ext>
              </a:extLst>
            </p:cNvPr>
            <p:cNvSpPr/>
            <p:nvPr/>
          </p:nvSpPr>
          <p:spPr bwMode="auto">
            <a:xfrm rot="5400000">
              <a:off x="11395443" y="5347417"/>
              <a:ext cx="94821" cy="69362"/>
            </a:xfrm>
            <a:custGeom>
              <a:avLst/>
              <a:gdLst/>
              <a:ahLst/>
              <a:cxnLst/>
              <a:rect l="0" t="0" r="r" b="b"/>
              <a:pathLst>
                <a:path w="29" h="23">
                  <a:moveTo>
                    <a:pt x="13" y="0"/>
                  </a:moveTo>
                  <a:cubicBezTo>
                    <a:pt x="27" y="0"/>
                    <a:pt x="29" y="22"/>
                    <a:pt x="13" y="23"/>
                  </a:cubicBezTo>
                  <a:cubicBezTo>
                    <a:pt x="2" y="22"/>
                    <a:pt x="0" y="2"/>
                    <a:pt x="13" y="0"/>
                  </a:cubicBezTo>
                  <a:close/>
                </a:path>
              </a:pathLst>
            </a:custGeom>
            <a:grpFill/>
            <a:ln>
              <a:noFill/>
            </a:ln>
          </p:spPr>
          <p:txBody>
            <a:bodyPr/>
            <a:lstStyle/>
            <a:p>
              <a:endParaRPr lang="en-US"/>
            </a:p>
          </p:txBody>
        </p:sp>
        <p:sp>
          <p:nvSpPr>
            <p:cNvPr id="42" name="Freeform 21">
              <a:extLst>
                <a:ext uri="{FF2B5EF4-FFF2-40B4-BE49-F238E27FC236}">
                  <a16:creationId xmlns:a16="http://schemas.microsoft.com/office/drawing/2014/main" id="{25D65388-C7E0-4C07-822A-03C5009C6D1E}"/>
                </a:ext>
              </a:extLst>
            </p:cNvPr>
            <p:cNvSpPr/>
            <p:nvPr/>
          </p:nvSpPr>
          <p:spPr bwMode="auto">
            <a:xfrm rot="5400000">
              <a:off x="11343434" y="5658571"/>
              <a:ext cx="140901" cy="102819"/>
            </a:xfrm>
            <a:custGeom>
              <a:avLst/>
              <a:gdLst/>
              <a:ahLst/>
              <a:cxnLst/>
              <a:rect l="0" t="0" r="r" b="b"/>
              <a:pathLst>
                <a:path w="43" h="34">
                  <a:moveTo>
                    <a:pt x="24" y="0"/>
                  </a:moveTo>
                  <a:cubicBezTo>
                    <a:pt x="43" y="3"/>
                    <a:pt x="28" y="34"/>
                    <a:pt x="14" y="23"/>
                  </a:cubicBezTo>
                  <a:cubicBezTo>
                    <a:pt x="0" y="28"/>
                    <a:pt x="4" y="5"/>
                    <a:pt x="24" y="0"/>
                  </a:cubicBezTo>
                  <a:close/>
                </a:path>
              </a:pathLst>
            </a:custGeom>
            <a:grpFill/>
            <a:ln>
              <a:noFill/>
            </a:ln>
          </p:spPr>
          <p:txBody>
            <a:bodyPr/>
            <a:lstStyle/>
            <a:p>
              <a:endParaRPr lang="en-US"/>
            </a:p>
          </p:txBody>
        </p:sp>
        <p:sp>
          <p:nvSpPr>
            <p:cNvPr id="43" name="Freeform 25">
              <a:extLst>
                <a:ext uri="{FF2B5EF4-FFF2-40B4-BE49-F238E27FC236}">
                  <a16:creationId xmlns:a16="http://schemas.microsoft.com/office/drawing/2014/main" id="{E1D79822-C494-449C-B439-F437DAD4F218}"/>
                </a:ext>
              </a:extLst>
            </p:cNvPr>
            <p:cNvSpPr/>
            <p:nvPr/>
          </p:nvSpPr>
          <p:spPr bwMode="auto">
            <a:xfrm rot="5400000">
              <a:off x="11324095" y="6423833"/>
              <a:ext cx="134697" cy="93843"/>
            </a:xfrm>
            <a:custGeom>
              <a:avLst/>
              <a:gdLst/>
              <a:ahLst/>
              <a:cxnLst/>
              <a:rect l="0" t="0" r="r" b="b"/>
              <a:pathLst>
                <a:path w="41" h="31">
                  <a:moveTo>
                    <a:pt x="23" y="0"/>
                  </a:moveTo>
                  <a:cubicBezTo>
                    <a:pt x="40" y="1"/>
                    <a:pt x="41" y="31"/>
                    <a:pt x="17" y="25"/>
                  </a:cubicBezTo>
                  <a:cubicBezTo>
                    <a:pt x="0" y="7"/>
                    <a:pt x="17" y="4"/>
                    <a:pt x="23" y="0"/>
                  </a:cubicBezTo>
                  <a:close/>
                </a:path>
              </a:pathLst>
            </a:custGeom>
            <a:grpFill/>
            <a:ln>
              <a:noFill/>
            </a:ln>
          </p:spPr>
          <p:txBody>
            <a:bodyPr/>
            <a:lstStyle/>
            <a:p>
              <a:endParaRPr lang="en-US"/>
            </a:p>
          </p:txBody>
        </p:sp>
        <p:sp>
          <p:nvSpPr>
            <p:cNvPr id="44" name="Freeform 29">
              <a:extLst>
                <a:ext uri="{FF2B5EF4-FFF2-40B4-BE49-F238E27FC236}">
                  <a16:creationId xmlns:a16="http://schemas.microsoft.com/office/drawing/2014/main" id="{CDB324E5-E8D9-40E3-BAB4-1F87E67E4F46}"/>
                </a:ext>
              </a:extLst>
            </p:cNvPr>
            <p:cNvSpPr/>
            <p:nvPr/>
          </p:nvSpPr>
          <p:spPr bwMode="auto">
            <a:xfrm rot="5400000">
              <a:off x="11324317" y="5897278"/>
              <a:ext cx="118747" cy="120771"/>
            </a:xfrm>
            <a:custGeom>
              <a:avLst/>
              <a:gdLst/>
              <a:ahLst/>
              <a:cxnLst/>
              <a:rect l="0" t="0" r="r" b="b"/>
              <a:pathLst>
                <a:path w="36" h="40">
                  <a:moveTo>
                    <a:pt x="16" y="4"/>
                  </a:moveTo>
                  <a:cubicBezTo>
                    <a:pt x="36" y="5"/>
                    <a:pt x="33" y="0"/>
                    <a:pt x="34" y="15"/>
                  </a:cubicBezTo>
                  <a:cubicBezTo>
                    <a:pt x="34" y="40"/>
                    <a:pt x="0" y="22"/>
                    <a:pt x="16" y="4"/>
                  </a:cubicBezTo>
                  <a:close/>
                </a:path>
              </a:pathLst>
            </a:custGeom>
            <a:grpFill/>
            <a:ln>
              <a:noFill/>
            </a:ln>
          </p:spPr>
          <p:txBody>
            <a:bodyPr/>
            <a:lstStyle/>
            <a:p>
              <a:endParaRPr lang="en-US"/>
            </a:p>
          </p:txBody>
        </p:sp>
        <p:sp>
          <p:nvSpPr>
            <p:cNvPr id="45" name="Freeform 31">
              <a:extLst>
                <a:ext uri="{FF2B5EF4-FFF2-40B4-BE49-F238E27FC236}">
                  <a16:creationId xmlns:a16="http://schemas.microsoft.com/office/drawing/2014/main" id="{15404AB3-12EB-462E-85A2-AF4A7E91D729}"/>
                </a:ext>
              </a:extLst>
            </p:cNvPr>
            <p:cNvSpPr/>
            <p:nvPr/>
          </p:nvSpPr>
          <p:spPr bwMode="auto">
            <a:xfrm rot="5400000">
              <a:off x="11356013" y="6183127"/>
              <a:ext cx="131153" cy="72626"/>
            </a:xfrm>
            <a:custGeom>
              <a:avLst/>
              <a:gdLst/>
              <a:ahLst/>
              <a:cxnLst/>
              <a:rect l="0" t="0" r="r" b="b"/>
              <a:pathLst>
                <a:path w="40" h="24">
                  <a:moveTo>
                    <a:pt x="24" y="0"/>
                  </a:moveTo>
                  <a:cubicBezTo>
                    <a:pt x="40" y="0"/>
                    <a:pt x="38" y="20"/>
                    <a:pt x="25" y="24"/>
                  </a:cubicBezTo>
                  <a:cubicBezTo>
                    <a:pt x="0" y="22"/>
                    <a:pt x="6" y="4"/>
                    <a:pt x="24" y="0"/>
                  </a:cubicBezTo>
                  <a:close/>
                </a:path>
              </a:pathLst>
            </a:custGeom>
            <a:grpFill/>
            <a:ln>
              <a:noFill/>
            </a:ln>
          </p:spPr>
          <p:txBody>
            <a:bodyPr/>
            <a:lstStyle/>
            <a:p>
              <a:endParaRPr lang="en-US"/>
            </a:p>
          </p:txBody>
        </p:sp>
        <p:sp>
          <p:nvSpPr>
            <p:cNvPr id="46" name="Freeform 32">
              <a:extLst>
                <a:ext uri="{FF2B5EF4-FFF2-40B4-BE49-F238E27FC236}">
                  <a16:creationId xmlns:a16="http://schemas.microsoft.com/office/drawing/2014/main" id="{228021CB-53B3-4BCC-A14C-0B6951FC971F}"/>
                </a:ext>
              </a:extLst>
            </p:cNvPr>
            <p:cNvSpPr/>
            <p:nvPr/>
          </p:nvSpPr>
          <p:spPr bwMode="auto">
            <a:xfrm rot="5400000">
              <a:off x="11104198" y="3296179"/>
              <a:ext cx="144445" cy="106083"/>
            </a:xfrm>
            <a:custGeom>
              <a:avLst/>
              <a:gdLst/>
              <a:ahLst/>
              <a:cxnLst/>
              <a:rect l="0" t="0" r="r" b="b"/>
              <a:pathLst>
                <a:path w="44" h="35">
                  <a:moveTo>
                    <a:pt x="28" y="0"/>
                  </a:moveTo>
                  <a:cubicBezTo>
                    <a:pt x="36" y="1"/>
                    <a:pt x="44" y="12"/>
                    <a:pt x="42" y="21"/>
                  </a:cubicBezTo>
                  <a:cubicBezTo>
                    <a:pt x="23" y="35"/>
                    <a:pt x="0" y="7"/>
                    <a:pt x="28" y="0"/>
                  </a:cubicBezTo>
                  <a:close/>
                </a:path>
              </a:pathLst>
            </a:custGeom>
            <a:grpFill/>
            <a:ln>
              <a:noFill/>
            </a:ln>
          </p:spPr>
          <p:txBody>
            <a:bodyPr/>
            <a:lstStyle/>
            <a:p>
              <a:endParaRPr lang="en-US"/>
            </a:p>
          </p:txBody>
        </p:sp>
        <p:sp>
          <p:nvSpPr>
            <p:cNvPr id="47" name="Freeform 33">
              <a:extLst>
                <a:ext uri="{FF2B5EF4-FFF2-40B4-BE49-F238E27FC236}">
                  <a16:creationId xmlns:a16="http://schemas.microsoft.com/office/drawing/2014/main" id="{B353D0BC-00A6-4EA4-9311-9FCB88CC2021}"/>
                </a:ext>
              </a:extLst>
            </p:cNvPr>
            <p:cNvSpPr/>
            <p:nvPr/>
          </p:nvSpPr>
          <p:spPr bwMode="auto">
            <a:xfrm rot="5400000">
              <a:off x="11134111" y="4387490"/>
              <a:ext cx="151535" cy="75075"/>
            </a:xfrm>
            <a:custGeom>
              <a:avLst/>
              <a:gdLst/>
              <a:ahLst/>
              <a:cxnLst/>
              <a:rect l="0" t="0" r="r" b="b"/>
              <a:pathLst>
                <a:path w="46" h="25">
                  <a:moveTo>
                    <a:pt x="23" y="0"/>
                  </a:moveTo>
                  <a:cubicBezTo>
                    <a:pt x="32" y="1"/>
                    <a:pt x="46" y="21"/>
                    <a:pt x="29" y="25"/>
                  </a:cubicBezTo>
                  <a:cubicBezTo>
                    <a:pt x="10" y="23"/>
                    <a:pt x="0" y="9"/>
                    <a:pt x="23" y="0"/>
                  </a:cubicBezTo>
                  <a:close/>
                </a:path>
              </a:pathLst>
            </a:custGeom>
            <a:grpFill/>
            <a:ln>
              <a:noFill/>
            </a:ln>
          </p:spPr>
          <p:txBody>
            <a:bodyPr/>
            <a:lstStyle/>
            <a:p>
              <a:endParaRPr lang="en-US"/>
            </a:p>
          </p:txBody>
        </p:sp>
        <p:sp>
          <p:nvSpPr>
            <p:cNvPr id="48" name="Freeform 34">
              <a:extLst>
                <a:ext uri="{FF2B5EF4-FFF2-40B4-BE49-F238E27FC236}">
                  <a16:creationId xmlns:a16="http://schemas.microsoft.com/office/drawing/2014/main" id="{0E001FD3-6EDD-47A3-9916-826E1595DAB3}"/>
                </a:ext>
              </a:extLst>
            </p:cNvPr>
            <p:cNvSpPr/>
            <p:nvPr/>
          </p:nvSpPr>
          <p:spPr bwMode="auto">
            <a:xfrm rot="5400000">
              <a:off x="11138041" y="5384813"/>
              <a:ext cx="134697" cy="84051"/>
            </a:xfrm>
            <a:custGeom>
              <a:avLst/>
              <a:gdLst/>
              <a:ahLst/>
              <a:cxnLst/>
              <a:rect l="0" t="0" r="r" b="b"/>
              <a:pathLst>
                <a:path w="41" h="28">
                  <a:moveTo>
                    <a:pt x="22" y="0"/>
                  </a:moveTo>
                  <a:cubicBezTo>
                    <a:pt x="41" y="13"/>
                    <a:pt x="24" y="28"/>
                    <a:pt x="8" y="21"/>
                  </a:cubicBezTo>
                  <a:cubicBezTo>
                    <a:pt x="0" y="8"/>
                    <a:pt x="8" y="0"/>
                    <a:pt x="22" y="0"/>
                  </a:cubicBezTo>
                  <a:close/>
                </a:path>
              </a:pathLst>
            </a:custGeom>
            <a:grpFill/>
            <a:ln>
              <a:noFill/>
            </a:ln>
          </p:spPr>
          <p:txBody>
            <a:bodyPr/>
            <a:lstStyle/>
            <a:p>
              <a:endParaRPr lang="en-US"/>
            </a:p>
          </p:txBody>
        </p:sp>
        <p:sp>
          <p:nvSpPr>
            <p:cNvPr id="49" name="Freeform 35">
              <a:extLst>
                <a:ext uri="{FF2B5EF4-FFF2-40B4-BE49-F238E27FC236}">
                  <a16:creationId xmlns:a16="http://schemas.microsoft.com/office/drawing/2014/main" id="{FE214D5B-D151-4E09-A01E-BEAAF9C679ED}"/>
                </a:ext>
              </a:extLst>
            </p:cNvPr>
            <p:cNvSpPr/>
            <p:nvPr/>
          </p:nvSpPr>
          <p:spPr bwMode="auto">
            <a:xfrm rot="5400000">
              <a:off x="11133693" y="4595717"/>
              <a:ext cx="131153" cy="84866"/>
            </a:xfrm>
            <a:custGeom>
              <a:avLst/>
              <a:gdLst/>
              <a:ahLst/>
              <a:cxnLst/>
              <a:rect l="0" t="0" r="r" b="b"/>
              <a:pathLst>
                <a:path w="40" h="28">
                  <a:moveTo>
                    <a:pt x="27" y="1"/>
                  </a:moveTo>
                  <a:cubicBezTo>
                    <a:pt x="35" y="0"/>
                    <a:pt x="40" y="10"/>
                    <a:pt x="38" y="17"/>
                  </a:cubicBezTo>
                  <a:cubicBezTo>
                    <a:pt x="17" y="28"/>
                    <a:pt x="0" y="7"/>
                    <a:pt x="27" y="1"/>
                  </a:cubicBezTo>
                  <a:close/>
                </a:path>
              </a:pathLst>
            </a:custGeom>
            <a:grpFill/>
            <a:ln>
              <a:noFill/>
            </a:ln>
          </p:spPr>
          <p:txBody>
            <a:bodyPr/>
            <a:lstStyle/>
            <a:p>
              <a:endParaRPr lang="en-US"/>
            </a:p>
          </p:txBody>
        </p:sp>
        <p:sp>
          <p:nvSpPr>
            <p:cNvPr id="50" name="Freeform 36">
              <a:extLst>
                <a:ext uri="{FF2B5EF4-FFF2-40B4-BE49-F238E27FC236}">
                  <a16:creationId xmlns:a16="http://schemas.microsoft.com/office/drawing/2014/main" id="{3024EF13-0A45-49DD-B0F4-FA3A5169EFFE}"/>
                </a:ext>
              </a:extLst>
            </p:cNvPr>
            <p:cNvSpPr/>
            <p:nvPr/>
          </p:nvSpPr>
          <p:spPr bwMode="auto">
            <a:xfrm rot="5400000">
              <a:off x="11105830" y="6046702"/>
              <a:ext cx="144445" cy="102819"/>
            </a:xfrm>
            <a:custGeom>
              <a:avLst/>
              <a:gdLst/>
              <a:ahLst/>
              <a:cxnLst/>
              <a:rect l="0" t="0" r="r" b="b"/>
              <a:pathLst>
                <a:path w="44" h="34">
                  <a:moveTo>
                    <a:pt x="31" y="1"/>
                  </a:moveTo>
                  <a:cubicBezTo>
                    <a:pt x="44" y="3"/>
                    <a:pt x="38" y="34"/>
                    <a:pt x="25" y="22"/>
                  </a:cubicBezTo>
                  <a:cubicBezTo>
                    <a:pt x="0" y="28"/>
                    <a:pt x="14" y="0"/>
                    <a:pt x="31" y="1"/>
                  </a:cubicBezTo>
                  <a:close/>
                </a:path>
              </a:pathLst>
            </a:custGeom>
            <a:grpFill/>
            <a:ln>
              <a:noFill/>
            </a:ln>
          </p:spPr>
          <p:txBody>
            <a:bodyPr/>
            <a:lstStyle/>
            <a:p>
              <a:endParaRPr lang="en-US"/>
            </a:p>
          </p:txBody>
        </p:sp>
        <p:sp>
          <p:nvSpPr>
            <p:cNvPr id="51" name="Freeform 37">
              <a:extLst>
                <a:ext uri="{FF2B5EF4-FFF2-40B4-BE49-F238E27FC236}">
                  <a16:creationId xmlns:a16="http://schemas.microsoft.com/office/drawing/2014/main" id="{95E0BDAE-48A7-4752-A150-74DA4BAE5E4B}"/>
                </a:ext>
              </a:extLst>
            </p:cNvPr>
            <p:cNvSpPr/>
            <p:nvPr/>
          </p:nvSpPr>
          <p:spPr bwMode="auto">
            <a:xfrm rot="5400000">
              <a:off x="11117596" y="3060239"/>
              <a:ext cx="115202" cy="121588"/>
            </a:xfrm>
            <a:custGeom>
              <a:avLst/>
              <a:gdLst/>
              <a:ahLst/>
              <a:cxnLst/>
              <a:rect l="0" t="0" r="r" b="b"/>
              <a:pathLst>
                <a:path w="35" h="40">
                  <a:moveTo>
                    <a:pt x="16" y="4"/>
                  </a:moveTo>
                  <a:cubicBezTo>
                    <a:pt x="35" y="4"/>
                    <a:pt x="32" y="0"/>
                    <a:pt x="33" y="15"/>
                  </a:cubicBezTo>
                  <a:cubicBezTo>
                    <a:pt x="34" y="40"/>
                    <a:pt x="0" y="22"/>
                    <a:pt x="16" y="4"/>
                  </a:cubicBezTo>
                  <a:close/>
                </a:path>
              </a:pathLst>
            </a:custGeom>
            <a:grpFill/>
            <a:ln>
              <a:noFill/>
            </a:ln>
          </p:spPr>
          <p:txBody>
            <a:bodyPr/>
            <a:lstStyle/>
            <a:p>
              <a:endParaRPr lang="en-US"/>
            </a:p>
          </p:txBody>
        </p:sp>
        <p:sp>
          <p:nvSpPr>
            <p:cNvPr id="52" name="Freeform 38">
              <a:extLst>
                <a:ext uri="{FF2B5EF4-FFF2-40B4-BE49-F238E27FC236}">
                  <a16:creationId xmlns:a16="http://schemas.microsoft.com/office/drawing/2014/main" id="{DE128EDB-3179-4F47-8B37-BEDE3B82FFC7}"/>
                </a:ext>
              </a:extLst>
            </p:cNvPr>
            <p:cNvSpPr/>
            <p:nvPr/>
          </p:nvSpPr>
          <p:spPr bwMode="auto">
            <a:xfrm rot="5400000">
              <a:off x="11125265" y="4900335"/>
              <a:ext cx="127608" cy="69362"/>
            </a:xfrm>
            <a:custGeom>
              <a:avLst/>
              <a:gdLst/>
              <a:ahLst/>
              <a:cxnLst/>
              <a:rect l="0" t="0" r="r" b="b"/>
              <a:pathLst>
                <a:path w="39" h="23">
                  <a:moveTo>
                    <a:pt x="26" y="0"/>
                  </a:moveTo>
                  <a:cubicBezTo>
                    <a:pt x="39" y="1"/>
                    <a:pt x="38" y="21"/>
                    <a:pt x="26" y="23"/>
                  </a:cubicBezTo>
                  <a:cubicBezTo>
                    <a:pt x="0" y="23"/>
                    <a:pt x="5" y="2"/>
                    <a:pt x="26" y="0"/>
                  </a:cubicBezTo>
                  <a:close/>
                </a:path>
              </a:pathLst>
            </a:custGeom>
            <a:grpFill/>
            <a:ln>
              <a:noFill/>
            </a:ln>
          </p:spPr>
          <p:txBody>
            <a:bodyPr/>
            <a:lstStyle/>
            <a:p>
              <a:endParaRPr lang="en-US"/>
            </a:p>
          </p:txBody>
        </p:sp>
        <p:sp>
          <p:nvSpPr>
            <p:cNvPr id="53" name="Freeform 39">
              <a:extLst>
                <a:ext uri="{FF2B5EF4-FFF2-40B4-BE49-F238E27FC236}">
                  <a16:creationId xmlns:a16="http://schemas.microsoft.com/office/drawing/2014/main" id="{E09CDD49-7B7B-42C0-A09E-6CFB3CDFF6A1}"/>
                </a:ext>
              </a:extLst>
            </p:cNvPr>
            <p:cNvSpPr/>
            <p:nvPr/>
          </p:nvSpPr>
          <p:spPr bwMode="auto">
            <a:xfrm rot="5400000">
              <a:off x="11117373" y="5141456"/>
              <a:ext cx="131153" cy="81603"/>
            </a:xfrm>
            <a:custGeom>
              <a:avLst/>
              <a:gdLst/>
              <a:ahLst/>
              <a:cxnLst/>
              <a:rect l="0" t="0" r="r" b="b"/>
              <a:pathLst>
                <a:path w="40" h="27">
                  <a:moveTo>
                    <a:pt x="25" y="0"/>
                  </a:moveTo>
                  <a:cubicBezTo>
                    <a:pt x="34" y="0"/>
                    <a:pt x="40" y="11"/>
                    <a:pt x="38" y="20"/>
                  </a:cubicBezTo>
                  <a:cubicBezTo>
                    <a:pt x="17" y="27"/>
                    <a:pt x="0" y="12"/>
                    <a:pt x="25" y="0"/>
                  </a:cubicBezTo>
                  <a:close/>
                </a:path>
              </a:pathLst>
            </a:custGeom>
            <a:grpFill/>
            <a:ln>
              <a:noFill/>
            </a:ln>
          </p:spPr>
          <p:txBody>
            <a:bodyPr/>
            <a:lstStyle/>
            <a:p>
              <a:endParaRPr lang="en-US"/>
            </a:p>
          </p:txBody>
        </p:sp>
        <p:sp>
          <p:nvSpPr>
            <p:cNvPr id="54" name="Freeform 40">
              <a:extLst>
                <a:ext uri="{FF2B5EF4-FFF2-40B4-BE49-F238E27FC236}">
                  <a16:creationId xmlns:a16="http://schemas.microsoft.com/office/drawing/2014/main" id="{93C5D839-4CD5-4165-9091-7D9B92CDC1D2}"/>
                </a:ext>
              </a:extLst>
            </p:cNvPr>
            <p:cNvSpPr/>
            <p:nvPr/>
          </p:nvSpPr>
          <p:spPr bwMode="auto">
            <a:xfrm rot="5400000">
              <a:off x="11112337" y="2598157"/>
              <a:ext cx="134697" cy="81603"/>
            </a:xfrm>
            <a:custGeom>
              <a:avLst/>
              <a:gdLst/>
              <a:ahLst/>
              <a:cxnLst/>
              <a:rect l="0" t="0" r="r" b="b"/>
              <a:pathLst>
                <a:path w="41" h="27">
                  <a:moveTo>
                    <a:pt x="19" y="0"/>
                  </a:moveTo>
                  <a:cubicBezTo>
                    <a:pt x="41" y="9"/>
                    <a:pt x="28" y="27"/>
                    <a:pt x="7" y="20"/>
                  </a:cubicBezTo>
                  <a:cubicBezTo>
                    <a:pt x="0" y="8"/>
                    <a:pt x="7" y="1"/>
                    <a:pt x="19" y="0"/>
                  </a:cubicBezTo>
                  <a:close/>
                </a:path>
              </a:pathLst>
            </a:custGeom>
            <a:grpFill/>
            <a:ln>
              <a:noFill/>
            </a:ln>
          </p:spPr>
          <p:txBody>
            <a:bodyPr/>
            <a:lstStyle/>
            <a:p>
              <a:endParaRPr lang="en-US"/>
            </a:p>
          </p:txBody>
        </p:sp>
        <p:sp>
          <p:nvSpPr>
            <p:cNvPr id="55" name="Freeform 41">
              <a:extLst>
                <a:ext uri="{FF2B5EF4-FFF2-40B4-BE49-F238E27FC236}">
                  <a16:creationId xmlns:a16="http://schemas.microsoft.com/office/drawing/2014/main" id="{3C7F638A-BB6D-4B24-A7F9-03BF8087459B}"/>
                </a:ext>
              </a:extLst>
            </p:cNvPr>
            <p:cNvSpPr/>
            <p:nvPr/>
          </p:nvSpPr>
          <p:spPr bwMode="auto">
            <a:xfrm rot="5400000">
              <a:off x="11105830" y="6278710"/>
              <a:ext cx="144445" cy="78339"/>
            </a:xfrm>
            <a:custGeom>
              <a:avLst/>
              <a:gdLst/>
              <a:ahLst/>
              <a:cxnLst/>
              <a:rect l="0" t="0" r="r" b="b"/>
              <a:pathLst>
                <a:path w="44" h="26">
                  <a:moveTo>
                    <a:pt x="29" y="0"/>
                  </a:moveTo>
                  <a:cubicBezTo>
                    <a:pt x="44" y="3"/>
                    <a:pt x="40" y="22"/>
                    <a:pt x="26" y="26"/>
                  </a:cubicBezTo>
                  <a:cubicBezTo>
                    <a:pt x="0" y="25"/>
                    <a:pt x="11" y="6"/>
                    <a:pt x="29" y="0"/>
                  </a:cubicBezTo>
                  <a:close/>
                </a:path>
              </a:pathLst>
            </a:custGeom>
            <a:grpFill/>
            <a:ln>
              <a:noFill/>
            </a:ln>
          </p:spPr>
          <p:txBody>
            <a:bodyPr/>
            <a:lstStyle/>
            <a:p>
              <a:endParaRPr lang="en-US"/>
            </a:p>
          </p:txBody>
        </p:sp>
        <p:sp>
          <p:nvSpPr>
            <p:cNvPr id="56" name="Freeform 42">
              <a:extLst>
                <a:ext uri="{FF2B5EF4-FFF2-40B4-BE49-F238E27FC236}">
                  <a16:creationId xmlns:a16="http://schemas.microsoft.com/office/drawing/2014/main" id="{5B59DB64-329B-45EA-8A67-4213A886B5B2}"/>
                </a:ext>
              </a:extLst>
            </p:cNvPr>
            <p:cNvSpPr/>
            <p:nvPr/>
          </p:nvSpPr>
          <p:spPr bwMode="auto">
            <a:xfrm rot="5400000">
              <a:off x="11093998" y="5596726"/>
              <a:ext cx="144445" cy="97107"/>
            </a:xfrm>
            <a:custGeom>
              <a:avLst/>
              <a:gdLst/>
              <a:ahLst/>
              <a:cxnLst/>
              <a:rect l="0" t="0" r="r" b="b"/>
              <a:pathLst>
                <a:path w="44" h="32">
                  <a:moveTo>
                    <a:pt x="31" y="1"/>
                  </a:moveTo>
                  <a:cubicBezTo>
                    <a:pt x="40" y="0"/>
                    <a:pt x="44" y="8"/>
                    <a:pt x="43" y="16"/>
                  </a:cubicBezTo>
                  <a:cubicBezTo>
                    <a:pt x="29" y="32"/>
                    <a:pt x="0" y="7"/>
                    <a:pt x="31" y="1"/>
                  </a:cubicBezTo>
                  <a:close/>
                </a:path>
              </a:pathLst>
            </a:custGeom>
            <a:grpFill/>
            <a:ln>
              <a:noFill/>
            </a:ln>
          </p:spPr>
          <p:txBody>
            <a:bodyPr/>
            <a:lstStyle/>
            <a:p>
              <a:endParaRPr lang="en-US"/>
            </a:p>
          </p:txBody>
        </p:sp>
        <p:sp>
          <p:nvSpPr>
            <p:cNvPr id="57" name="Freeform 44">
              <a:extLst>
                <a:ext uri="{FF2B5EF4-FFF2-40B4-BE49-F238E27FC236}">
                  <a16:creationId xmlns:a16="http://schemas.microsoft.com/office/drawing/2014/main" id="{D8DAB003-6484-4D1D-85AE-93FA09BC5EF5}"/>
                </a:ext>
              </a:extLst>
            </p:cNvPr>
            <p:cNvSpPr/>
            <p:nvPr/>
          </p:nvSpPr>
          <p:spPr bwMode="auto">
            <a:xfrm rot="5400000">
              <a:off x="11097788" y="4080854"/>
              <a:ext cx="131153" cy="84866"/>
            </a:xfrm>
            <a:custGeom>
              <a:avLst/>
              <a:gdLst/>
              <a:ahLst/>
              <a:cxnLst/>
              <a:rect l="0" t="0" r="r" b="b"/>
              <a:pathLst>
                <a:path w="40" h="28">
                  <a:moveTo>
                    <a:pt x="27" y="1"/>
                  </a:moveTo>
                  <a:cubicBezTo>
                    <a:pt x="35" y="0"/>
                    <a:pt x="40" y="10"/>
                    <a:pt x="38" y="17"/>
                  </a:cubicBezTo>
                  <a:cubicBezTo>
                    <a:pt x="17" y="28"/>
                    <a:pt x="0" y="7"/>
                    <a:pt x="27" y="1"/>
                  </a:cubicBezTo>
                  <a:close/>
                </a:path>
              </a:pathLst>
            </a:custGeom>
            <a:grpFill/>
            <a:ln>
              <a:noFill/>
            </a:ln>
          </p:spPr>
          <p:txBody>
            <a:bodyPr/>
            <a:lstStyle/>
            <a:p>
              <a:endParaRPr lang="en-US"/>
            </a:p>
          </p:txBody>
        </p:sp>
        <p:sp>
          <p:nvSpPr>
            <p:cNvPr id="58" name="Freeform 45">
              <a:extLst>
                <a:ext uri="{FF2B5EF4-FFF2-40B4-BE49-F238E27FC236}">
                  <a16:creationId xmlns:a16="http://schemas.microsoft.com/office/drawing/2014/main" id="{D49280A1-ACA8-4CD6-9012-AF12660F07E4}"/>
                </a:ext>
              </a:extLst>
            </p:cNvPr>
            <p:cNvSpPr/>
            <p:nvPr/>
          </p:nvSpPr>
          <p:spPr bwMode="auto">
            <a:xfrm rot="5400000">
              <a:off x="11075637" y="5836680"/>
              <a:ext cx="144445" cy="102819"/>
            </a:xfrm>
            <a:custGeom>
              <a:avLst/>
              <a:gdLst/>
              <a:ahLst/>
              <a:cxnLst/>
              <a:rect l="0" t="0" r="r" b="b"/>
              <a:pathLst>
                <a:path w="44" h="34">
                  <a:moveTo>
                    <a:pt x="31" y="0"/>
                  </a:moveTo>
                  <a:cubicBezTo>
                    <a:pt x="39" y="0"/>
                    <a:pt x="44" y="12"/>
                    <a:pt x="42" y="19"/>
                  </a:cubicBezTo>
                  <a:cubicBezTo>
                    <a:pt x="25" y="34"/>
                    <a:pt x="0" y="8"/>
                    <a:pt x="31" y="0"/>
                  </a:cubicBezTo>
                  <a:close/>
                </a:path>
              </a:pathLst>
            </a:custGeom>
            <a:grpFill/>
            <a:ln>
              <a:noFill/>
            </a:ln>
          </p:spPr>
          <p:txBody>
            <a:bodyPr/>
            <a:lstStyle/>
            <a:p>
              <a:endParaRPr lang="en-US"/>
            </a:p>
          </p:txBody>
        </p:sp>
        <p:sp>
          <p:nvSpPr>
            <p:cNvPr id="59" name="Freeform 46">
              <a:extLst>
                <a:ext uri="{FF2B5EF4-FFF2-40B4-BE49-F238E27FC236}">
                  <a16:creationId xmlns:a16="http://schemas.microsoft.com/office/drawing/2014/main" id="{C03EAE8C-6089-40E5-9361-2E266A1EEBA3}"/>
                </a:ext>
              </a:extLst>
            </p:cNvPr>
            <p:cNvSpPr/>
            <p:nvPr/>
          </p:nvSpPr>
          <p:spPr bwMode="auto">
            <a:xfrm rot="5400000">
              <a:off x="11124696" y="2830776"/>
              <a:ext cx="121406" cy="81603"/>
            </a:xfrm>
            <a:custGeom>
              <a:avLst/>
              <a:gdLst/>
              <a:ahLst/>
              <a:cxnLst/>
              <a:rect l="0" t="0" r="r" b="b"/>
              <a:pathLst>
                <a:path w="37" h="27">
                  <a:moveTo>
                    <a:pt x="19" y="1"/>
                  </a:moveTo>
                  <a:cubicBezTo>
                    <a:pt x="31" y="2"/>
                    <a:pt x="37" y="24"/>
                    <a:pt x="21" y="27"/>
                  </a:cubicBezTo>
                  <a:cubicBezTo>
                    <a:pt x="1" y="27"/>
                    <a:pt x="0" y="0"/>
                    <a:pt x="19" y="1"/>
                  </a:cubicBezTo>
                  <a:close/>
                </a:path>
              </a:pathLst>
            </a:custGeom>
            <a:grpFill/>
            <a:ln>
              <a:noFill/>
            </a:ln>
          </p:spPr>
          <p:txBody>
            <a:bodyPr/>
            <a:lstStyle/>
            <a:p>
              <a:endParaRPr lang="en-US"/>
            </a:p>
          </p:txBody>
        </p:sp>
        <p:sp>
          <p:nvSpPr>
            <p:cNvPr id="60" name="Freeform 47">
              <a:extLst>
                <a:ext uri="{FF2B5EF4-FFF2-40B4-BE49-F238E27FC236}">
                  <a16:creationId xmlns:a16="http://schemas.microsoft.com/office/drawing/2014/main" id="{02E3A077-F087-4E14-A13E-4E9D4369B1F6}"/>
                </a:ext>
              </a:extLst>
            </p:cNvPr>
            <p:cNvSpPr/>
            <p:nvPr/>
          </p:nvSpPr>
          <p:spPr bwMode="auto">
            <a:xfrm rot="5400000">
              <a:off x="11082841" y="3849727"/>
              <a:ext cx="147990" cy="78339"/>
            </a:xfrm>
            <a:custGeom>
              <a:avLst/>
              <a:gdLst/>
              <a:ahLst/>
              <a:cxnLst/>
              <a:rect l="0" t="0" r="r" b="b"/>
              <a:pathLst>
                <a:path w="45" h="26">
                  <a:moveTo>
                    <a:pt x="22" y="0"/>
                  </a:moveTo>
                  <a:cubicBezTo>
                    <a:pt x="32" y="2"/>
                    <a:pt x="45" y="22"/>
                    <a:pt x="28" y="26"/>
                  </a:cubicBezTo>
                  <a:cubicBezTo>
                    <a:pt x="10" y="24"/>
                    <a:pt x="0" y="9"/>
                    <a:pt x="22" y="0"/>
                  </a:cubicBezTo>
                  <a:close/>
                </a:path>
              </a:pathLst>
            </a:custGeom>
            <a:grpFill/>
            <a:ln>
              <a:noFill/>
            </a:ln>
          </p:spPr>
          <p:txBody>
            <a:bodyPr/>
            <a:lstStyle/>
            <a:p>
              <a:endParaRPr lang="en-US"/>
            </a:p>
          </p:txBody>
        </p:sp>
        <p:sp>
          <p:nvSpPr>
            <p:cNvPr id="61" name="Freeform 48">
              <a:extLst>
                <a:ext uri="{FF2B5EF4-FFF2-40B4-BE49-F238E27FC236}">
                  <a16:creationId xmlns:a16="http://schemas.microsoft.com/office/drawing/2014/main" id="{7CE4FAAA-45E7-4C86-B59A-F284B79EFD23}"/>
                </a:ext>
              </a:extLst>
            </p:cNvPr>
            <p:cNvSpPr/>
            <p:nvPr/>
          </p:nvSpPr>
          <p:spPr bwMode="auto">
            <a:xfrm rot="5400000">
              <a:off x="11078098" y="3616257"/>
              <a:ext cx="133812" cy="79154"/>
            </a:xfrm>
            <a:custGeom>
              <a:avLst/>
              <a:gdLst/>
              <a:ahLst/>
              <a:cxnLst/>
              <a:rect l="0" t="0" r="r" b="b"/>
              <a:pathLst>
                <a:path w="41" h="26">
                  <a:moveTo>
                    <a:pt x="19" y="0"/>
                  </a:moveTo>
                  <a:cubicBezTo>
                    <a:pt x="41" y="9"/>
                    <a:pt x="28" y="26"/>
                    <a:pt x="7" y="19"/>
                  </a:cubicBezTo>
                  <a:cubicBezTo>
                    <a:pt x="0" y="8"/>
                    <a:pt x="7" y="1"/>
                    <a:pt x="19" y="0"/>
                  </a:cubicBezTo>
                  <a:close/>
                </a:path>
              </a:pathLst>
            </a:custGeom>
            <a:grpFill/>
            <a:ln>
              <a:noFill/>
            </a:ln>
          </p:spPr>
          <p:txBody>
            <a:bodyPr/>
            <a:lstStyle/>
            <a:p>
              <a:endParaRPr lang="en-US"/>
            </a:p>
          </p:txBody>
        </p:sp>
        <p:sp>
          <p:nvSpPr>
            <p:cNvPr id="62" name="Freeform 49">
              <a:extLst>
                <a:ext uri="{FF2B5EF4-FFF2-40B4-BE49-F238E27FC236}">
                  <a16:creationId xmlns:a16="http://schemas.microsoft.com/office/drawing/2014/main" id="{E2689B62-CCA1-4EE5-B622-FBA516868916}"/>
                </a:ext>
              </a:extLst>
            </p:cNvPr>
            <p:cNvSpPr/>
            <p:nvPr/>
          </p:nvSpPr>
          <p:spPr bwMode="auto">
            <a:xfrm rot="5400000">
              <a:off x="11076712" y="6507925"/>
              <a:ext cx="127608" cy="81603"/>
            </a:xfrm>
            <a:custGeom>
              <a:avLst/>
              <a:gdLst/>
              <a:ahLst/>
              <a:cxnLst/>
              <a:rect l="0" t="0" r="r" b="b"/>
              <a:pathLst>
                <a:path w="39" h="27">
                  <a:moveTo>
                    <a:pt x="21" y="2"/>
                  </a:moveTo>
                  <a:cubicBezTo>
                    <a:pt x="36" y="0"/>
                    <a:pt x="39" y="17"/>
                    <a:pt x="26" y="24"/>
                  </a:cubicBezTo>
                  <a:cubicBezTo>
                    <a:pt x="8" y="27"/>
                    <a:pt x="0" y="9"/>
                    <a:pt x="21" y="2"/>
                  </a:cubicBezTo>
                  <a:close/>
                </a:path>
              </a:pathLst>
            </a:custGeom>
            <a:grpFill/>
            <a:ln>
              <a:noFill/>
            </a:ln>
          </p:spPr>
          <p:txBody>
            <a:bodyPr/>
            <a:lstStyle/>
            <a:p>
              <a:endParaRPr lang="en-US"/>
            </a:p>
          </p:txBody>
        </p:sp>
        <p:sp>
          <p:nvSpPr>
            <p:cNvPr id="63" name="Freeform 8">
              <a:extLst>
                <a:ext uri="{FF2B5EF4-FFF2-40B4-BE49-F238E27FC236}">
                  <a16:creationId xmlns:a16="http://schemas.microsoft.com/office/drawing/2014/main" id="{113638EE-3BCF-4315-A329-3C6766A3890B}"/>
                </a:ext>
              </a:extLst>
            </p:cNvPr>
            <p:cNvSpPr/>
            <p:nvPr/>
          </p:nvSpPr>
          <p:spPr bwMode="auto">
            <a:xfrm rot="5400000">
              <a:off x="11141853" y="34906"/>
              <a:ext cx="131153" cy="88130"/>
            </a:xfrm>
            <a:custGeom>
              <a:avLst/>
              <a:gdLst/>
              <a:ahLst/>
              <a:cxnLst/>
              <a:rect l="0" t="0" r="r" b="b"/>
              <a:pathLst>
                <a:path w="40" h="29">
                  <a:moveTo>
                    <a:pt x="26" y="0"/>
                  </a:moveTo>
                  <a:cubicBezTo>
                    <a:pt x="34" y="0"/>
                    <a:pt x="40" y="10"/>
                    <a:pt x="39" y="20"/>
                  </a:cubicBezTo>
                  <a:cubicBezTo>
                    <a:pt x="17" y="29"/>
                    <a:pt x="0" y="10"/>
                    <a:pt x="26" y="0"/>
                  </a:cubicBezTo>
                  <a:close/>
                </a:path>
              </a:pathLst>
            </a:custGeom>
            <a:grpFill/>
            <a:ln>
              <a:noFill/>
            </a:ln>
          </p:spPr>
          <p:txBody>
            <a:bodyPr/>
            <a:lstStyle/>
            <a:p>
              <a:endParaRPr lang="en-US"/>
            </a:p>
          </p:txBody>
        </p:sp>
        <p:sp>
          <p:nvSpPr>
            <p:cNvPr id="64" name="Freeform 106">
              <a:extLst>
                <a:ext uri="{FF2B5EF4-FFF2-40B4-BE49-F238E27FC236}">
                  <a16:creationId xmlns:a16="http://schemas.microsoft.com/office/drawing/2014/main" id="{4FB36B8F-335B-40F2-83BB-C2B2689DC2E9}"/>
                </a:ext>
              </a:extLst>
            </p:cNvPr>
            <p:cNvSpPr/>
            <p:nvPr/>
          </p:nvSpPr>
          <p:spPr bwMode="auto">
            <a:xfrm rot="5400000">
              <a:off x="11301184" y="6639670"/>
              <a:ext cx="134697" cy="97107"/>
            </a:xfrm>
            <a:custGeom>
              <a:avLst/>
              <a:gdLst/>
              <a:ahLst/>
              <a:cxnLst/>
              <a:rect l="0" t="0" r="r" b="b"/>
              <a:pathLst>
                <a:path w="41" h="32">
                  <a:moveTo>
                    <a:pt x="25" y="0"/>
                  </a:moveTo>
                  <a:cubicBezTo>
                    <a:pt x="41" y="13"/>
                    <a:pt x="15" y="32"/>
                    <a:pt x="4" y="18"/>
                  </a:cubicBezTo>
                  <a:cubicBezTo>
                    <a:pt x="0" y="5"/>
                    <a:pt x="15" y="0"/>
                    <a:pt x="25" y="0"/>
                  </a:cubicBezTo>
                  <a:close/>
                </a:path>
              </a:pathLst>
            </a:custGeom>
            <a:grpFill/>
            <a:ln>
              <a:noFill/>
            </a:ln>
          </p:spPr>
          <p:txBody>
            <a:bodyPr/>
            <a:lstStyle/>
            <a:p>
              <a:endParaRPr lang="en-US"/>
            </a:p>
          </p:txBody>
        </p:sp>
      </p:grpSp>
      <p:sp>
        <p:nvSpPr>
          <p:cNvPr id="2" name="Title Placeholder 1">
            <a:extLst>
              <a:ext uri="{FF2B5EF4-FFF2-40B4-BE49-F238E27FC236}">
                <a16:creationId xmlns:a16="http://schemas.microsoft.com/office/drawing/2014/main" id="{7A05E913-A9D9-4639-B104-1F07A4AF6A56}"/>
              </a:ext>
            </a:extLst>
          </p:cNvPr>
          <p:cNvSpPr>
            <a:spLocks noGrp="1"/>
          </p:cNvSpPr>
          <p:nvPr>
            <p:ph type="title"/>
          </p:nvPr>
        </p:nvSpPr>
        <p:spPr>
          <a:xfrm>
            <a:off x="1069848" y="502920"/>
            <a:ext cx="9634011"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9940CEB-B6D7-46E6-9843-51534214017A}"/>
              </a:ext>
            </a:extLst>
          </p:cNvPr>
          <p:cNvSpPr>
            <a:spLocks noGrp="1"/>
          </p:cNvSpPr>
          <p:nvPr>
            <p:ph type="body" idx="1"/>
          </p:nvPr>
        </p:nvSpPr>
        <p:spPr>
          <a:xfrm>
            <a:off x="1069848" y="1874520"/>
            <a:ext cx="9634011"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3"/>
            <a:r>
              <a:rPr lang="en-US"/>
              <a:t>Third level</a:t>
            </a:r>
          </a:p>
          <a:p>
            <a:pPr lvl="5"/>
            <a:r>
              <a:rPr lang="en-US"/>
              <a:t>Fourth level</a:t>
            </a:r>
          </a:p>
          <a:p>
            <a:pPr lvl="6"/>
            <a:r>
              <a:rPr lang="en-US"/>
              <a:t>Fifth level</a:t>
            </a:r>
          </a:p>
        </p:txBody>
      </p:sp>
      <p:sp>
        <p:nvSpPr>
          <p:cNvPr id="4" name="Date Placeholder 3">
            <a:extLst>
              <a:ext uri="{FF2B5EF4-FFF2-40B4-BE49-F238E27FC236}">
                <a16:creationId xmlns:a16="http://schemas.microsoft.com/office/drawing/2014/main" id="{B5BAC8B5-8DFB-4920-8580-54824C831A94}"/>
              </a:ext>
            </a:extLst>
          </p:cNvPr>
          <p:cNvSpPr>
            <a:spLocks noGrp="1"/>
          </p:cNvSpPr>
          <p:nvPr>
            <p:ph type="dt" sz="half" idx="2"/>
          </p:nvPr>
        </p:nvSpPr>
        <p:spPr>
          <a:xfrm>
            <a:off x="173736" y="6382512"/>
            <a:ext cx="2845901" cy="365125"/>
          </a:xfrm>
          <a:prstGeom prst="rect">
            <a:avLst/>
          </a:prstGeom>
        </p:spPr>
        <p:txBody>
          <a:bodyPr vert="horz" lIns="91440" tIns="45720" rIns="91440" bIns="45720" rtlCol="0" anchor="ctr"/>
          <a:lstStyle>
            <a:lvl1pPr algn="l">
              <a:defRPr sz="1050">
                <a:solidFill>
                  <a:schemeClr val="tx2"/>
                </a:solidFill>
              </a:defRPr>
            </a:lvl1pPr>
          </a:lstStyle>
          <a:p>
            <a:endParaRPr lang="en-US"/>
          </a:p>
        </p:txBody>
      </p:sp>
      <p:sp>
        <p:nvSpPr>
          <p:cNvPr id="5" name="Footer Placeholder 4">
            <a:extLst>
              <a:ext uri="{FF2B5EF4-FFF2-40B4-BE49-F238E27FC236}">
                <a16:creationId xmlns:a16="http://schemas.microsoft.com/office/drawing/2014/main" id="{3A9E2D5D-B616-4048-9CB8-4D316BBDB1FB}"/>
              </a:ext>
            </a:extLst>
          </p:cNvPr>
          <p:cNvSpPr>
            <a:spLocks noGrp="1"/>
          </p:cNvSpPr>
          <p:nvPr>
            <p:ph type="ftr" sz="quarter" idx="3"/>
          </p:nvPr>
        </p:nvSpPr>
        <p:spPr>
          <a:xfrm rot="5400000">
            <a:off x="-1754871" y="2093199"/>
            <a:ext cx="4157472" cy="416082"/>
          </a:xfrm>
          <a:prstGeom prst="rect">
            <a:avLst/>
          </a:prstGeom>
        </p:spPr>
        <p:txBody>
          <a:bodyPr vert="horz" lIns="91440" tIns="45720" rIns="91440" bIns="45720" rtlCol="0" anchor="ctr"/>
          <a:lstStyle>
            <a:lvl1pPr algn="l">
              <a:defRPr sz="1050">
                <a:solidFill>
                  <a:schemeClr val="tx2"/>
                </a:solidFill>
              </a:defRPr>
            </a:lvl1pPr>
          </a:lstStyle>
          <a:p>
            <a:r>
              <a:rPr lang="en-US"/>
              <a:t>9 PRINCIPLES OF FLORIDA-FRIENDLY LANDSCAPING™</a:t>
            </a:r>
          </a:p>
        </p:txBody>
      </p:sp>
      <p:sp>
        <p:nvSpPr>
          <p:cNvPr id="6" name="Slide Number Placeholder 5">
            <a:extLst>
              <a:ext uri="{FF2B5EF4-FFF2-40B4-BE49-F238E27FC236}">
                <a16:creationId xmlns:a16="http://schemas.microsoft.com/office/drawing/2014/main" id="{63F322F0-8F3D-4AC5-9873-24666D0E0D34}"/>
              </a:ext>
            </a:extLst>
          </p:cNvPr>
          <p:cNvSpPr>
            <a:spLocks noGrp="1"/>
          </p:cNvSpPr>
          <p:nvPr>
            <p:ph type="sldNum" sz="quarter" idx="4"/>
          </p:nvPr>
        </p:nvSpPr>
        <p:spPr>
          <a:xfrm>
            <a:off x="11457919" y="6382512"/>
            <a:ext cx="500997" cy="365125"/>
          </a:xfrm>
          <a:prstGeom prst="rect">
            <a:avLst/>
          </a:prstGeom>
        </p:spPr>
        <p:txBody>
          <a:bodyPr vert="horz" lIns="91440" tIns="45720" rIns="91440" bIns="45720" rtlCol="0" anchor="ctr"/>
          <a:lstStyle>
            <a:lvl1pPr algn="r">
              <a:defRPr sz="1050">
                <a:solidFill>
                  <a:schemeClr val="tx2"/>
                </a:solidFill>
              </a:defRPr>
            </a:lvl1pPr>
          </a:lstStyle>
          <a:p>
            <a:fld id="{24578CCF-2EC4-44CB-A694-F6F6E59A3985}" type="slidenum">
              <a:rPr lang="en-US" dirty="0"/>
              <a:pPr/>
              <a:t>‹#›</a:t>
            </a:fld>
            <a:endParaRPr lang="en-US"/>
          </a:p>
        </p:txBody>
      </p:sp>
    </p:spTree>
    <p:extLst>
      <p:ext uri="{BB962C8B-B14F-4D97-AF65-F5344CB8AC3E}">
        <p14:creationId xmlns:p14="http://schemas.microsoft.com/office/powerpoint/2010/main" val="822225694"/>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 id="2147483711" r:id="rId17"/>
    <p:sldLayoutId id="2147483712" r:id="rId18"/>
    <p:sldLayoutId id="2147483713" r:id="rId19"/>
    <p:sldLayoutId id="2147483714" r:id="rId20"/>
    <p:sldLayoutId id="2147483715" r:id="rId21"/>
    <p:sldLayoutId id="2147483716" r:id="rId22"/>
    <p:sldLayoutId id="2147483717" r:id="rId23"/>
    <p:sldLayoutId id="2147483718" r:id="rId24"/>
    <p:sldLayoutId id="2147483719" r:id="rId25"/>
    <p:sldLayoutId id="2147483720" r:id="rId26"/>
    <p:sldLayoutId id="2147483721" r:id="rId27"/>
    <p:sldLayoutId id="2147483722" r:id="rId28"/>
    <p:sldLayoutId id="2147483723" r:id="rId29"/>
    <p:sldLayoutId id="2147483724" r:id="rId30"/>
    <p:sldLayoutId id="2147483725" r:id="rId31"/>
    <p:sldLayoutId id="2147483726" r:id="rId32"/>
    <p:sldLayoutId id="2147483727" r:id="rId33"/>
    <p:sldLayoutId id="2147483728" r:id="rId34"/>
    <p:sldLayoutId id="2147483729" r:id="rId35"/>
    <p:sldLayoutId id="2147483730" r:id="rId36"/>
    <p:sldLayoutId id="2147483731" r:id="rId37"/>
    <p:sldLayoutId id="2147483732" r:id="rId38"/>
    <p:sldLayoutId id="2147483733" r:id="rId39"/>
    <p:sldLayoutId id="2147483734" r:id="rId40"/>
    <p:sldLayoutId id="2147483735" r:id="rId41"/>
    <p:sldLayoutId id="2147483736" r:id="rId42"/>
    <p:sldLayoutId id="2147483737" r:id="rId43"/>
    <p:sldLayoutId id="2147483738" r:id="rId44"/>
    <p:sldLayoutId id="2147483739" r:id="rId45"/>
    <p:sldLayoutId id="2147483740" r:id="rId46"/>
    <p:sldLayoutId id="2147483741" r:id="rId47"/>
    <p:sldLayoutId id="2147483742" r:id="rId48"/>
    <p:sldLayoutId id="2147483743" r:id="rId49"/>
    <p:sldLayoutId id="2147483744" r:id="rId50"/>
    <p:sldLayoutId id="2147483745" r:id="rId51"/>
    <p:sldLayoutId id="2147483746" r:id="rId52"/>
    <p:sldLayoutId id="2147483747" r:id="rId53"/>
  </p:sldLayoutIdLst>
  <p:hf sldNum="0" hdr="0" dt="0"/>
  <p:txStyles>
    <p:titleStyle>
      <a:lvl1pPr algn="l" defTabSz="914400" rtl="0" eaLnBrk="1" latinLnBrk="0" hangingPunct="1">
        <a:lnSpc>
          <a:spcPct val="100000"/>
        </a:lnSpc>
        <a:spcBef>
          <a:spcPct val="0"/>
        </a:spcBef>
        <a:buNone/>
        <a:defRPr sz="4800" b="1" kern="1200">
          <a:solidFill>
            <a:schemeClr val="tx2"/>
          </a:solidFill>
          <a:latin typeface="Univers Condensed" panose="020B0506020202050204" pitchFamily="34" charset="0"/>
          <a:ea typeface="+mj-ea"/>
          <a:cs typeface="+mj-cs"/>
        </a:defRPr>
      </a:lvl1pPr>
    </p:titleStyle>
    <p:bodyStyle>
      <a:lvl1pPr marL="228600" indent="-228600" algn="l" defTabSz="914400" rtl="0" eaLnBrk="1" latinLnBrk="0" hangingPunct="1">
        <a:lnSpc>
          <a:spcPct val="100000"/>
        </a:lnSpc>
        <a:spcBef>
          <a:spcPts val="1000"/>
        </a:spcBef>
        <a:buClr>
          <a:schemeClr val="bg2">
            <a:lumMod val="75000"/>
          </a:schemeClr>
        </a:buClr>
        <a:buFont typeface="Arial" panose="020B0604020202020204" pitchFamily="34" charset="0"/>
        <a:buChar char="•"/>
        <a:defRPr sz="3200" kern="1200">
          <a:solidFill>
            <a:schemeClr val="tx2"/>
          </a:solidFill>
          <a:latin typeface="Univers" panose="020B0503020202020204" pitchFamily="34" charset="0"/>
          <a:ea typeface="+mn-ea"/>
          <a:cs typeface="+mn-cs"/>
        </a:defRPr>
      </a:lvl1pPr>
      <a:lvl2pPr marL="514350" indent="-285750" algn="l" defTabSz="914400" rtl="0" eaLnBrk="1" latinLnBrk="0" hangingPunct="1">
        <a:lnSpc>
          <a:spcPct val="100000"/>
        </a:lnSpc>
        <a:spcBef>
          <a:spcPts val="500"/>
        </a:spcBef>
        <a:buClr>
          <a:schemeClr val="bg2">
            <a:lumMod val="75000"/>
          </a:schemeClr>
        </a:buClr>
        <a:buFont typeface="Arial" panose="020B0604020202020204" pitchFamily="34" charset="0"/>
        <a:buChar char="•"/>
        <a:defRPr sz="2800" b="0" kern="1200">
          <a:solidFill>
            <a:schemeClr val="tx2"/>
          </a:solidFill>
          <a:latin typeface="Univers" panose="020B0503020202020204" pitchFamily="34" charset="0"/>
          <a:ea typeface="+mn-ea"/>
          <a:cs typeface="+mn-cs"/>
        </a:defRPr>
      </a:lvl2pPr>
      <a:lvl3pPr marL="548640" indent="-285750" algn="l" defTabSz="914400" rtl="0" eaLnBrk="1" latinLnBrk="0" hangingPunct="1">
        <a:lnSpc>
          <a:spcPct val="150000"/>
        </a:lnSpc>
        <a:spcBef>
          <a:spcPts val="500"/>
        </a:spcBef>
        <a:buClr>
          <a:schemeClr val="bg2">
            <a:lumMod val="75000"/>
          </a:schemeClr>
        </a:buClr>
        <a:buFont typeface="Arial" panose="020B0604020202020204" pitchFamily="34" charset="0"/>
        <a:buChar char="•"/>
        <a:defRPr sz="1400" b="0" kern="1200">
          <a:solidFill>
            <a:schemeClr val="tx2"/>
          </a:solidFill>
          <a:latin typeface="Univers" panose="020B0503020202020204" pitchFamily="34" charset="0"/>
          <a:ea typeface="+mn-ea"/>
          <a:cs typeface="+mn-cs"/>
        </a:defRPr>
      </a:lvl3pPr>
      <a:lvl4pPr marL="834390" indent="-285750" algn="l" defTabSz="914400" rtl="0" eaLnBrk="1" latinLnBrk="0" hangingPunct="1">
        <a:lnSpc>
          <a:spcPct val="100000"/>
        </a:lnSpc>
        <a:spcBef>
          <a:spcPts val="500"/>
        </a:spcBef>
        <a:buClr>
          <a:schemeClr val="bg2">
            <a:lumMod val="75000"/>
          </a:schemeClr>
        </a:buClr>
        <a:buFont typeface="Arial" panose="020B0604020202020204" pitchFamily="34" charset="0"/>
        <a:buChar char="•"/>
        <a:defRPr sz="2400" kern="1200">
          <a:solidFill>
            <a:schemeClr val="tx2"/>
          </a:solidFill>
          <a:latin typeface="Univers" panose="020B0503020202020204" pitchFamily="34" charset="0"/>
          <a:ea typeface="+mn-ea"/>
          <a:cs typeface="+mn-cs"/>
        </a:defRPr>
      </a:lvl4pPr>
      <a:lvl5pPr marL="834390" indent="-285750" algn="l" defTabSz="914400" rtl="0" eaLnBrk="1" latinLnBrk="0" hangingPunct="1">
        <a:lnSpc>
          <a:spcPct val="100000"/>
        </a:lnSpc>
        <a:spcBef>
          <a:spcPts val="500"/>
        </a:spcBef>
        <a:buClr>
          <a:schemeClr val="bg2">
            <a:lumMod val="75000"/>
          </a:schemeClr>
        </a:buClr>
        <a:buFont typeface="Arial" panose="020B0604020202020204" pitchFamily="34" charset="0"/>
        <a:buChar char="•"/>
        <a:defRPr sz="1400" kern="1200">
          <a:solidFill>
            <a:schemeClr val="tx2"/>
          </a:solidFill>
          <a:latin typeface="Univers" panose="020B0503020202020204" pitchFamily="34" charset="0"/>
          <a:ea typeface="+mn-ea"/>
          <a:cs typeface="+mn-cs"/>
        </a:defRPr>
      </a:lvl5pPr>
      <a:lvl6pPr marL="1146175" indent="-285750" algn="l" defTabSz="914400" rtl="0" eaLnBrk="1" latinLnBrk="0" hangingPunct="1">
        <a:lnSpc>
          <a:spcPct val="90000"/>
        </a:lnSpc>
        <a:spcBef>
          <a:spcPts val="500"/>
        </a:spcBef>
        <a:buClr>
          <a:schemeClr val="bg2">
            <a:lumMod val="75000"/>
          </a:schemeClr>
        </a:buClr>
        <a:buFont typeface="Arial" panose="020B0604020202020204" pitchFamily="34" charset="0"/>
        <a:buChar char="•"/>
        <a:defRPr sz="1800" kern="1200">
          <a:solidFill>
            <a:schemeClr val="tx2"/>
          </a:solidFill>
          <a:latin typeface="Univers" panose="020B0503020202020204" pitchFamily="34" charset="0"/>
          <a:ea typeface="+mn-ea"/>
          <a:cs typeface="+mn-cs"/>
        </a:defRPr>
      </a:lvl6pPr>
      <a:lvl7pPr marL="1487488" indent="-341313" algn="l" defTabSz="914400" rtl="0" eaLnBrk="1" latinLnBrk="0" hangingPunct="1">
        <a:lnSpc>
          <a:spcPct val="90000"/>
        </a:lnSpc>
        <a:spcBef>
          <a:spcPts val="500"/>
        </a:spcBef>
        <a:buClr>
          <a:schemeClr val="bg2">
            <a:lumMod val="75000"/>
          </a:schemeClr>
        </a:buClr>
        <a:buFont typeface="Arial" panose="020B0604020202020204" pitchFamily="34" charset="0"/>
        <a:buChar char="•"/>
        <a:defRPr sz="1800" kern="1200">
          <a:solidFill>
            <a:schemeClr val="tx2"/>
          </a:solidFill>
          <a:latin typeface="Univers" panose="020B0503020202020204" pitchFamily="34" charset="0"/>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76">
          <p15:clr>
            <a:srgbClr val="F26B43"/>
          </p15:clr>
        </p15:guide>
        <p15:guide id="2" pos="6792">
          <p15:clr>
            <a:srgbClr val="F26B43"/>
          </p15:clr>
        </p15:guide>
        <p15:guide id="3" pos="3720">
          <p15:clr>
            <a:srgbClr val="F26B43"/>
          </p15:clr>
        </p15:guide>
        <p15:guide id="4" orient="horz" pos="86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1AFD227-869A-489C-A9B5-3F0498DF3C0C}"/>
              </a:ext>
            </a:extLst>
          </p:cNvPr>
          <p:cNvGrpSpPr/>
          <p:nvPr/>
        </p:nvGrpSpPr>
        <p:grpSpPr>
          <a:xfrm>
            <a:off x="11096450" y="13394"/>
            <a:ext cx="494218" cy="6814823"/>
            <a:chOff x="11096450" y="13394"/>
            <a:chExt cx="494218" cy="6814823"/>
          </a:xfrm>
          <a:solidFill>
            <a:schemeClr val="bg2">
              <a:lumMod val="90000"/>
            </a:schemeClr>
          </a:solidFill>
        </p:grpSpPr>
        <p:sp>
          <p:nvSpPr>
            <p:cNvPr id="8" name="Freeform 8">
              <a:extLst>
                <a:ext uri="{FF2B5EF4-FFF2-40B4-BE49-F238E27FC236}">
                  <a16:creationId xmlns:a16="http://schemas.microsoft.com/office/drawing/2014/main" id="{62704B34-199B-4964-9C78-3AB9735915AA}"/>
                </a:ext>
              </a:extLst>
            </p:cNvPr>
            <p:cNvSpPr/>
            <p:nvPr/>
          </p:nvSpPr>
          <p:spPr bwMode="auto">
            <a:xfrm rot="5400000">
              <a:off x="11108009" y="6718576"/>
              <a:ext cx="131153" cy="88130"/>
            </a:xfrm>
            <a:custGeom>
              <a:avLst/>
              <a:gdLst/>
              <a:ahLst/>
              <a:cxnLst/>
              <a:rect l="0" t="0" r="r" b="b"/>
              <a:pathLst>
                <a:path w="40" h="29">
                  <a:moveTo>
                    <a:pt x="26" y="0"/>
                  </a:moveTo>
                  <a:cubicBezTo>
                    <a:pt x="34" y="0"/>
                    <a:pt x="40" y="10"/>
                    <a:pt x="39" y="20"/>
                  </a:cubicBezTo>
                  <a:cubicBezTo>
                    <a:pt x="17" y="29"/>
                    <a:pt x="0" y="10"/>
                    <a:pt x="26" y="0"/>
                  </a:cubicBezTo>
                  <a:close/>
                </a:path>
              </a:pathLst>
            </a:custGeom>
            <a:grpFill/>
            <a:ln>
              <a:noFill/>
            </a:ln>
          </p:spPr>
          <p:txBody>
            <a:bodyPr/>
            <a:lstStyle/>
            <a:p>
              <a:endParaRPr lang="en-US"/>
            </a:p>
          </p:txBody>
        </p:sp>
        <p:sp>
          <p:nvSpPr>
            <p:cNvPr id="9" name="Freeform 10">
              <a:extLst>
                <a:ext uri="{FF2B5EF4-FFF2-40B4-BE49-F238E27FC236}">
                  <a16:creationId xmlns:a16="http://schemas.microsoft.com/office/drawing/2014/main" id="{8B1E8DB8-017D-454E-849F-EE5742849FD4}"/>
                </a:ext>
              </a:extLst>
            </p:cNvPr>
            <p:cNvSpPr/>
            <p:nvPr/>
          </p:nvSpPr>
          <p:spPr bwMode="auto">
            <a:xfrm rot="5400000">
              <a:off x="11475034" y="77813"/>
              <a:ext cx="138242" cy="88130"/>
            </a:xfrm>
            <a:custGeom>
              <a:avLst/>
              <a:gdLst/>
              <a:ahLst/>
              <a:cxnLst/>
              <a:rect l="0" t="0" r="r" b="b"/>
              <a:pathLst>
                <a:path w="42" h="29">
                  <a:moveTo>
                    <a:pt x="22" y="0"/>
                  </a:moveTo>
                  <a:cubicBezTo>
                    <a:pt x="42" y="7"/>
                    <a:pt x="28" y="29"/>
                    <a:pt x="14" y="25"/>
                  </a:cubicBezTo>
                  <a:cubicBezTo>
                    <a:pt x="0" y="18"/>
                    <a:pt x="8" y="1"/>
                    <a:pt x="22" y="0"/>
                  </a:cubicBezTo>
                  <a:close/>
                </a:path>
              </a:pathLst>
            </a:custGeom>
            <a:grpFill/>
            <a:ln>
              <a:noFill/>
            </a:ln>
          </p:spPr>
          <p:txBody>
            <a:bodyPr/>
            <a:lstStyle/>
            <a:p>
              <a:endParaRPr lang="en-US"/>
            </a:p>
          </p:txBody>
        </p:sp>
        <p:sp>
          <p:nvSpPr>
            <p:cNvPr id="10" name="Freeform 15">
              <a:extLst>
                <a:ext uri="{FF2B5EF4-FFF2-40B4-BE49-F238E27FC236}">
                  <a16:creationId xmlns:a16="http://schemas.microsoft.com/office/drawing/2014/main" id="{16D80E5D-5099-41C4-A80A-1B1538C382FC}"/>
                </a:ext>
              </a:extLst>
            </p:cNvPr>
            <p:cNvSpPr/>
            <p:nvPr/>
          </p:nvSpPr>
          <p:spPr bwMode="auto">
            <a:xfrm rot="5400000">
              <a:off x="11478964" y="592010"/>
              <a:ext cx="121406" cy="72626"/>
            </a:xfrm>
            <a:custGeom>
              <a:avLst/>
              <a:gdLst/>
              <a:ahLst/>
              <a:cxnLst/>
              <a:rect l="0" t="0" r="r" b="b"/>
              <a:pathLst>
                <a:path w="37" h="24">
                  <a:moveTo>
                    <a:pt x="16" y="0"/>
                  </a:moveTo>
                  <a:cubicBezTo>
                    <a:pt x="37" y="6"/>
                    <a:pt x="30" y="20"/>
                    <a:pt x="11" y="24"/>
                  </a:cubicBezTo>
                  <a:cubicBezTo>
                    <a:pt x="0" y="17"/>
                    <a:pt x="5" y="3"/>
                    <a:pt x="16" y="0"/>
                  </a:cubicBezTo>
                  <a:close/>
                </a:path>
              </a:pathLst>
            </a:custGeom>
            <a:grpFill/>
            <a:ln>
              <a:noFill/>
            </a:ln>
          </p:spPr>
          <p:txBody>
            <a:bodyPr/>
            <a:lstStyle/>
            <a:p>
              <a:endParaRPr lang="en-US"/>
            </a:p>
          </p:txBody>
        </p:sp>
        <p:sp>
          <p:nvSpPr>
            <p:cNvPr id="11" name="Freeform 18">
              <a:extLst>
                <a:ext uri="{FF2B5EF4-FFF2-40B4-BE49-F238E27FC236}">
                  <a16:creationId xmlns:a16="http://schemas.microsoft.com/office/drawing/2014/main" id="{947751E1-E2F4-467E-B547-3BD4BAB7F560}"/>
                </a:ext>
              </a:extLst>
            </p:cNvPr>
            <p:cNvSpPr/>
            <p:nvPr/>
          </p:nvSpPr>
          <p:spPr bwMode="auto">
            <a:xfrm rot="5400000">
              <a:off x="11482378" y="335267"/>
              <a:ext cx="138242" cy="78339"/>
            </a:xfrm>
            <a:custGeom>
              <a:avLst/>
              <a:gdLst/>
              <a:ahLst/>
              <a:cxnLst/>
              <a:rect l="0" t="0" r="r" b="b"/>
              <a:pathLst>
                <a:path w="42" h="26">
                  <a:moveTo>
                    <a:pt x="6" y="6"/>
                  </a:moveTo>
                  <a:cubicBezTo>
                    <a:pt x="25" y="0"/>
                    <a:pt x="42" y="17"/>
                    <a:pt x="21" y="26"/>
                  </a:cubicBezTo>
                  <a:cubicBezTo>
                    <a:pt x="9" y="26"/>
                    <a:pt x="0" y="16"/>
                    <a:pt x="6" y="6"/>
                  </a:cubicBezTo>
                  <a:close/>
                </a:path>
              </a:pathLst>
            </a:custGeom>
            <a:grpFill/>
            <a:ln>
              <a:noFill/>
            </a:ln>
          </p:spPr>
          <p:txBody>
            <a:bodyPr/>
            <a:lstStyle/>
            <a:p>
              <a:endParaRPr lang="en-US"/>
            </a:p>
          </p:txBody>
        </p:sp>
        <p:sp>
          <p:nvSpPr>
            <p:cNvPr id="12" name="Freeform 19">
              <a:extLst>
                <a:ext uri="{FF2B5EF4-FFF2-40B4-BE49-F238E27FC236}">
                  <a16:creationId xmlns:a16="http://schemas.microsoft.com/office/drawing/2014/main" id="{55D8869B-B701-4268-9856-876345C8AE3F}"/>
                </a:ext>
              </a:extLst>
            </p:cNvPr>
            <p:cNvSpPr/>
            <p:nvPr/>
          </p:nvSpPr>
          <p:spPr bwMode="auto">
            <a:xfrm rot="5400000">
              <a:off x="11407714" y="2021691"/>
              <a:ext cx="124951" cy="69362"/>
            </a:xfrm>
            <a:custGeom>
              <a:avLst/>
              <a:gdLst/>
              <a:ahLst/>
              <a:cxnLst/>
              <a:rect l="0" t="0" r="r" b="b"/>
              <a:pathLst>
                <a:path w="38" h="23">
                  <a:moveTo>
                    <a:pt x="16" y="0"/>
                  </a:moveTo>
                  <a:cubicBezTo>
                    <a:pt x="38" y="8"/>
                    <a:pt x="31" y="18"/>
                    <a:pt x="10" y="23"/>
                  </a:cubicBezTo>
                  <a:cubicBezTo>
                    <a:pt x="0" y="16"/>
                    <a:pt x="4" y="3"/>
                    <a:pt x="16" y="0"/>
                  </a:cubicBezTo>
                  <a:close/>
                </a:path>
              </a:pathLst>
            </a:custGeom>
            <a:grpFill/>
            <a:ln>
              <a:noFill/>
            </a:ln>
          </p:spPr>
          <p:txBody>
            <a:bodyPr/>
            <a:lstStyle/>
            <a:p>
              <a:endParaRPr lang="en-US"/>
            </a:p>
          </p:txBody>
        </p:sp>
        <p:sp>
          <p:nvSpPr>
            <p:cNvPr id="13" name="Freeform 20">
              <a:extLst>
                <a:ext uri="{FF2B5EF4-FFF2-40B4-BE49-F238E27FC236}">
                  <a16:creationId xmlns:a16="http://schemas.microsoft.com/office/drawing/2014/main" id="{A25CA59C-849F-4CE4-A9B0-293F98DE2C7C}"/>
                </a:ext>
              </a:extLst>
            </p:cNvPr>
            <p:cNvSpPr/>
            <p:nvPr/>
          </p:nvSpPr>
          <p:spPr bwMode="auto">
            <a:xfrm rot="5400000">
              <a:off x="11414629" y="2272420"/>
              <a:ext cx="128495" cy="78339"/>
            </a:xfrm>
            <a:custGeom>
              <a:avLst/>
              <a:gdLst/>
              <a:ahLst/>
              <a:cxnLst/>
              <a:rect l="0" t="0" r="r" b="b"/>
              <a:pathLst>
                <a:path w="39" h="26">
                  <a:moveTo>
                    <a:pt x="24" y="0"/>
                  </a:moveTo>
                  <a:cubicBezTo>
                    <a:pt x="39" y="3"/>
                    <a:pt x="36" y="26"/>
                    <a:pt x="20" y="26"/>
                  </a:cubicBezTo>
                  <a:cubicBezTo>
                    <a:pt x="0" y="18"/>
                    <a:pt x="3" y="3"/>
                    <a:pt x="24" y="0"/>
                  </a:cubicBezTo>
                  <a:close/>
                </a:path>
              </a:pathLst>
            </a:custGeom>
            <a:grpFill/>
            <a:ln>
              <a:noFill/>
            </a:ln>
          </p:spPr>
          <p:txBody>
            <a:bodyPr/>
            <a:lstStyle/>
            <a:p>
              <a:endParaRPr lang="en-US"/>
            </a:p>
          </p:txBody>
        </p:sp>
        <p:sp>
          <p:nvSpPr>
            <p:cNvPr id="14" name="Freeform 22">
              <a:extLst>
                <a:ext uri="{FF2B5EF4-FFF2-40B4-BE49-F238E27FC236}">
                  <a16:creationId xmlns:a16="http://schemas.microsoft.com/office/drawing/2014/main" id="{FE000DB1-AAA1-4BFF-8F14-53624C2F9E0B}"/>
                </a:ext>
              </a:extLst>
            </p:cNvPr>
            <p:cNvSpPr/>
            <p:nvPr/>
          </p:nvSpPr>
          <p:spPr bwMode="auto">
            <a:xfrm rot="5400000">
              <a:off x="11426398" y="1049544"/>
              <a:ext cx="150648" cy="99554"/>
            </a:xfrm>
            <a:custGeom>
              <a:avLst/>
              <a:gdLst/>
              <a:ahLst/>
              <a:cxnLst/>
              <a:rect l="0" t="0" r="r" b="b"/>
              <a:pathLst>
                <a:path w="46" h="33">
                  <a:moveTo>
                    <a:pt x="26" y="0"/>
                  </a:moveTo>
                  <a:cubicBezTo>
                    <a:pt x="29" y="0"/>
                    <a:pt x="46" y="16"/>
                    <a:pt x="38" y="22"/>
                  </a:cubicBezTo>
                  <a:cubicBezTo>
                    <a:pt x="16" y="33"/>
                    <a:pt x="0" y="5"/>
                    <a:pt x="26" y="0"/>
                  </a:cubicBezTo>
                  <a:close/>
                </a:path>
              </a:pathLst>
            </a:custGeom>
            <a:grpFill/>
            <a:ln>
              <a:noFill/>
            </a:ln>
          </p:spPr>
          <p:txBody>
            <a:bodyPr/>
            <a:lstStyle/>
            <a:p>
              <a:endParaRPr lang="en-US"/>
            </a:p>
          </p:txBody>
        </p:sp>
        <p:sp>
          <p:nvSpPr>
            <p:cNvPr id="15" name="Freeform 23">
              <a:extLst>
                <a:ext uri="{FF2B5EF4-FFF2-40B4-BE49-F238E27FC236}">
                  <a16:creationId xmlns:a16="http://schemas.microsoft.com/office/drawing/2014/main" id="{5EEFBC14-7E5B-47B2-B5E3-E90991F89191}"/>
                </a:ext>
              </a:extLst>
            </p:cNvPr>
            <p:cNvSpPr/>
            <p:nvPr/>
          </p:nvSpPr>
          <p:spPr bwMode="auto">
            <a:xfrm rot="5400000">
              <a:off x="11440085" y="836978"/>
              <a:ext cx="134697" cy="81603"/>
            </a:xfrm>
            <a:custGeom>
              <a:avLst/>
              <a:gdLst/>
              <a:ahLst/>
              <a:cxnLst/>
              <a:rect l="0" t="0" r="r" b="b"/>
              <a:pathLst>
                <a:path w="41" h="27">
                  <a:moveTo>
                    <a:pt x="19" y="0"/>
                  </a:moveTo>
                  <a:cubicBezTo>
                    <a:pt x="41" y="10"/>
                    <a:pt x="28" y="27"/>
                    <a:pt x="8" y="20"/>
                  </a:cubicBezTo>
                  <a:cubicBezTo>
                    <a:pt x="0" y="8"/>
                    <a:pt x="7" y="2"/>
                    <a:pt x="19" y="0"/>
                  </a:cubicBezTo>
                  <a:close/>
                </a:path>
              </a:pathLst>
            </a:custGeom>
            <a:grpFill/>
            <a:ln>
              <a:noFill/>
            </a:ln>
          </p:spPr>
          <p:txBody>
            <a:bodyPr/>
            <a:lstStyle/>
            <a:p>
              <a:endParaRPr lang="en-US"/>
            </a:p>
          </p:txBody>
        </p:sp>
        <p:sp>
          <p:nvSpPr>
            <p:cNvPr id="16" name="Freeform 26">
              <a:extLst>
                <a:ext uri="{FF2B5EF4-FFF2-40B4-BE49-F238E27FC236}">
                  <a16:creationId xmlns:a16="http://schemas.microsoft.com/office/drawing/2014/main" id="{00AFF6E4-A34A-4FD3-8C57-BB96114822D1}"/>
                </a:ext>
              </a:extLst>
            </p:cNvPr>
            <p:cNvSpPr/>
            <p:nvPr/>
          </p:nvSpPr>
          <p:spPr bwMode="auto">
            <a:xfrm rot="5400000">
              <a:off x="11427309" y="1320685"/>
              <a:ext cx="127608" cy="78339"/>
            </a:xfrm>
            <a:custGeom>
              <a:avLst/>
              <a:gdLst/>
              <a:ahLst/>
              <a:cxnLst/>
              <a:rect l="0" t="0" r="r" b="b"/>
              <a:pathLst>
                <a:path w="39" h="26">
                  <a:moveTo>
                    <a:pt x="24" y="0"/>
                  </a:moveTo>
                  <a:cubicBezTo>
                    <a:pt x="39" y="2"/>
                    <a:pt x="36" y="26"/>
                    <a:pt x="20" y="25"/>
                  </a:cubicBezTo>
                  <a:cubicBezTo>
                    <a:pt x="0" y="18"/>
                    <a:pt x="3" y="3"/>
                    <a:pt x="24" y="0"/>
                  </a:cubicBezTo>
                  <a:close/>
                </a:path>
              </a:pathLst>
            </a:custGeom>
            <a:grpFill/>
            <a:ln>
              <a:noFill/>
            </a:ln>
          </p:spPr>
          <p:txBody>
            <a:bodyPr/>
            <a:lstStyle/>
            <a:p>
              <a:endParaRPr lang="en-US"/>
            </a:p>
          </p:txBody>
        </p:sp>
        <p:sp>
          <p:nvSpPr>
            <p:cNvPr id="17" name="Freeform 27">
              <a:extLst>
                <a:ext uri="{FF2B5EF4-FFF2-40B4-BE49-F238E27FC236}">
                  <a16:creationId xmlns:a16="http://schemas.microsoft.com/office/drawing/2014/main" id="{C63A8474-C075-4441-A0B3-52286EA50093}"/>
                </a:ext>
              </a:extLst>
            </p:cNvPr>
            <p:cNvSpPr/>
            <p:nvPr/>
          </p:nvSpPr>
          <p:spPr bwMode="auto">
            <a:xfrm rot="5400000">
              <a:off x="11407470" y="1778440"/>
              <a:ext cx="131153" cy="93843"/>
            </a:xfrm>
            <a:custGeom>
              <a:avLst/>
              <a:gdLst/>
              <a:ahLst/>
              <a:cxnLst/>
              <a:rect l="0" t="0" r="r" b="b"/>
              <a:pathLst>
                <a:path w="40" h="31">
                  <a:moveTo>
                    <a:pt x="22" y="0"/>
                  </a:moveTo>
                  <a:cubicBezTo>
                    <a:pt x="39" y="3"/>
                    <a:pt x="40" y="31"/>
                    <a:pt x="16" y="25"/>
                  </a:cubicBezTo>
                  <a:cubicBezTo>
                    <a:pt x="0" y="7"/>
                    <a:pt x="13" y="4"/>
                    <a:pt x="22" y="0"/>
                  </a:cubicBezTo>
                  <a:close/>
                </a:path>
              </a:pathLst>
            </a:custGeom>
            <a:grpFill/>
            <a:ln>
              <a:noFill/>
            </a:ln>
          </p:spPr>
          <p:txBody>
            <a:bodyPr/>
            <a:lstStyle/>
            <a:p>
              <a:endParaRPr lang="en-US"/>
            </a:p>
          </p:txBody>
        </p:sp>
        <p:sp>
          <p:nvSpPr>
            <p:cNvPr id="18" name="Freeform 28">
              <a:extLst>
                <a:ext uri="{FF2B5EF4-FFF2-40B4-BE49-F238E27FC236}">
                  <a16:creationId xmlns:a16="http://schemas.microsoft.com/office/drawing/2014/main" id="{35DA4698-A2ED-4512-8887-F12D3F14372A}"/>
                </a:ext>
              </a:extLst>
            </p:cNvPr>
            <p:cNvSpPr/>
            <p:nvPr/>
          </p:nvSpPr>
          <p:spPr bwMode="auto">
            <a:xfrm rot="5400000">
              <a:off x="11404869" y="1535195"/>
              <a:ext cx="127608" cy="69362"/>
            </a:xfrm>
            <a:custGeom>
              <a:avLst/>
              <a:gdLst/>
              <a:ahLst/>
              <a:cxnLst/>
              <a:rect l="0" t="0" r="r" b="b"/>
              <a:pathLst>
                <a:path w="39" h="23">
                  <a:moveTo>
                    <a:pt x="16" y="0"/>
                  </a:moveTo>
                  <a:cubicBezTo>
                    <a:pt x="39" y="7"/>
                    <a:pt x="31" y="17"/>
                    <a:pt x="11" y="23"/>
                  </a:cubicBezTo>
                  <a:cubicBezTo>
                    <a:pt x="0" y="16"/>
                    <a:pt x="4" y="2"/>
                    <a:pt x="16" y="0"/>
                  </a:cubicBezTo>
                  <a:close/>
                </a:path>
              </a:pathLst>
            </a:custGeom>
            <a:grpFill/>
            <a:ln>
              <a:noFill/>
            </a:ln>
          </p:spPr>
          <p:txBody>
            <a:bodyPr/>
            <a:lstStyle/>
            <a:p>
              <a:endParaRPr lang="en-US"/>
            </a:p>
          </p:txBody>
        </p:sp>
        <p:sp>
          <p:nvSpPr>
            <p:cNvPr id="19" name="Freeform 30">
              <a:extLst>
                <a:ext uri="{FF2B5EF4-FFF2-40B4-BE49-F238E27FC236}">
                  <a16:creationId xmlns:a16="http://schemas.microsoft.com/office/drawing/2014/main" id="{3358E118-D590-4E50-B21C-6CDAA1CCAFCB}"/>
                </a:ext>
              </a:extLst>
            </p:cNvPr>
            <p:cNvSpPr/>
            <p:nvPr/>
          </p:nvSpPr>
          <p:spPr bwMode="auto">
            <a:xfrm rot="5400000">
              <a:off x="11480119" y="1078297"/>
              <a:ext cx="9748" cy="5712"/>
            </a:xfrm>
            <a:custGeom>
              <a:avLst/>
              <a:gdLst/>
              <a:ahLst/>
              <a:cxnLst/>
              <a:rect l="0" t="0" r="r" b="b"/>
              <a:pathLst>
                <a:path w="3" h="2">
                  <a:moveTo>
                    <a:pt x="1" y="0"/>
                  </a:moveTo>
                  <a:cubicBezTo>
                    <a:pt x="2" y="1"/>
                    <a:pt x="3" y="2"/>
                    <a:pt x="2" y="2"/>
                  </a:cubicBezTo>
                  <a:cubicBezTo>
                    <a:pt x="1" y="2"/>
                    <a:pt x="0" y="1"/>
                    <a:pt x="1" y="0"/>
                  </a:cubicBezTo>
                  <a:close/>
                </a:path>
              </a:pathLst>
            </a:custGeom>
            <a:grpFill/>
            <a:ln>
              <a:noFill/>
            </a:ln>
          </p:spPr>
          <p:txBody>
            <a:bodyPr/>
            <a:lstStyle/>
            <a:p>
              <a:endParaRPr lang="en-US"/>
            </a:p>
          </p:txBody>
        </p:sp>
        <p:sp>
          <p:nvSpPr>
            <p:cNvPr id="20" name="Freeform 43">
              <a:extLst>
                <a:ext uri="{FF2B5EF4-FFF2-40B4-BE49-F238E27FC236}">
                  <a16:creationId xmlns:a16="http://schemas.microsoft.com/office/drawing/2014/main" id="{F1EE889E-60FF-423F-ADCB-6CBEE853A040}"/>
                </a:ext>
              </a:extLst>
            </p:cNvPr>
            <p:cNvSpPr/>
            <p:nvPr/>
          </p:nvSpPr>
          <p:spPr bwMode="auto">
            <a:xfrm rot="5400000">
              <a:off x="11194111" y="860614"/>
              <a:ext cx="143559" cy="75075"/>
            </a:xfrm>
            <a:custGeom>
              <a:avLst/>
              <a:gdLst/>
              <a:ahLst/>
              <a:cxnLst/>
              <a:rect l="0" t="0" r="r" b="b"/>
              <a:pathLst>
                <a:path w="44" h="25">
                  <a:moveTo>
                    <a:pt x="28" y="0"/>
                  </a:moveTo>
                  <a:cubicBezTo>
                    <a:pt x="44" y="2"/>
                    <a:pt x="38" y="22"/>
                    <a:pt x="25" y="25"/>
                  </a:cubicBezTo>
                  <a:cubicBezTo>
                    <a:pt x="0" y="25"/>
                    <a:pt x="9" y="5"/>
                    <a:pt x="28" y="0"/>
                  </a:cubicBezTo>
                  <a:close/>
                </a:path>
              </a:pathLst>
            </a:custGeom>
            <a:grpFill/>
            <a:ln>
              <a:noFill/>
            </a:ln>
          </p:spPr>
          <p:txBody>
            <a:bodyPr/>
            <a:lstStyle/>
            <a:p>
              <a:endParaRPr lang="en-US"/>
            </a:p>
          </p:txBody>
        </p:sp>
        <p:sp>
          <p:nvSpPr>
            <p:cNvPr id="21" name="Freeform 51">
              <a:extLst>
                <a:ext uri="{FF2B5EF4-FFF2-40B4-BE49-F238E27FC236}">
                  <a16:creationId xmlns:a16="http://schemas.microsoft.com/office/drawing/2014/main" id="{A4AA0634-0A7C-4A35-8EB7-775200F129FD}"/>
                </a:ext>
              </a:extLst>
            </p:cNvPr>
            <p:cNvSpPr/>
            <p:nvPr/>
          </p:nvSpPr>
          <p:spPr bwMode="auto">
            <a:xfrm rot="5400000">
              <a:off x="11167080" y="1015030"/>
              <a:ext cx="115202" cy="90579"/>
            </a:xfrm>
            <a:custGeom>
              <a:avLst/>
              <a:gdLst/>
              <a:ahLst/>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grpFill/>
            <a:ln>
              <a:noFill/>
            </a:ln>
          </p:spPr>
          <p:txBody>
            <a:bodyPr/>
            <a:lstStyle/>
            <a:p>
              <a:endParaRPr lang="en-US"/>
            </a:p>
          </p:txBody>
        </p:sp>
        <p:sp>
          <p:nvSpPr>
            <p:cNvPr id="22" name="Freeform 52">
              <a:extLst>
                <a:ext uri="{FF2B5EF4-FFF2-40B4-BE49-F238E27FC236}">
                  <a16:creationId xmlns:a16="http://schemas.microsoft.com/office/drawing/2014/main" id="{EBA21558-CAC3-445C-8882-5D4A0C6D2A0E}"/>
                </a:ext>
              </a:extLst>
            </p:cNvPr>
            <p:cNvSpPr/>
            <p:nvPr/>
          </p:nvSpPr>
          <p:spPr bwMode="auto">
            <a:xfrm rot="5400000">
              <a:off x="11164085" y="450599"/>
              <a:ext cx="118747" cy="81603"/>
            </a:xfrm>
            <a:custGeom>
              <a:avLst/>
              <a:gdLst/>
              <a:ahLst/>
              <a:cxnLst/>
              <a:rect l="0" t="0" r="r" b="b"/>
              <a:pathLst>
                <a:path w="36" h="27">
                  <a:moveTo>
                    <a:pt x="21" y="0"/>
                  </a:moveTo>
                  <a:cubicBezTo>
                    <a:pt x="33" y="3"/>
                    <a:pt x="36" y="23"/>
                    <a:pt x="22" y="27"/>
                  </a:cubicBezTo>
                  <a:cubicBezTo>
                    <a:pt x="3" y="25"/>
                    <a:pt x="0" y="1"/>
                    <a:pt x="21" y="0"/>
                  </a:cubicBezTo>
                  <a:close/>
                </a:path>
              </a:pathLst>
            </a:custGeom>
            <a:grpFill/>
            <a:ln>
              <a:noFill/>
            </a:ln>
          </p:spPr>
          <p:txBody>
            <a:bodyPr/>
            <a:lstStyle/>
            <a:p>
              <a:endParaRPr lang="en-US"/>
            </a:p>
          </p:txBody>
        </p:sp>
        <p:sp>
          <p:nvSpPr>
            <p:cNvPr id="23" name="Freeform 53">
              <a:extLst>
                <a:ext uri="{FF2B5EF4-FFF2-40B4-BE49-F238E27FC236}">
                  <a16:creationId xmlns:a16="http://schemas.microsoft.com/office/drawing/2014/main" id="{2E9415F1-5D31-4C25-9E26-203EEF500877}"/>
                </a:ext>
              </a:extLst>
            </p:cNvPr>
            <p:cNvSpPr/>
            <p:nvPr/>
          </p:nvSpPr>
          <p:spPr bwMode="auto">
            <a:xfrm rot="5400000">
              <a:off x="11155166" y="1253803"/>
              <a:ext cx="127608" cy="79154"/>
            </a:xfrm>
            <a:custGeom>
              <a:avLst/>
              <a:gdLst/>
              <a:ahLst/>
              <a:cxnLst/>
              <a:rect l="0" t="0" r="r" b="b"/>
              <a:pathLst>
                <a:path w="39" h="26">
                  <a:moveTo>
                    <a:pt x="24" y="0"/>
                  </a:moveTo>
                  <a:cubicBezTo>
                    <a:pt x="39" y="3"/>
                    <a:pt x="36" y="26"/>
                    <a:pt x="20" y="26"/>
                  </a:cubicBezTo>
                  <a:cubicBezTo>
                    <a:pt x="0" y="18"/>
                    <a:pt x="3" y="3"/>
                    <a:pt x="24" y="0"/>
                  </a:cubicBezTo>
                  <a:close/>
                </a:path>
              </a:pathLst>
            </a:custGeom>
            <a:grpFill/>
            <a:ln>
              <a:noFill/>
            </a:ln>
          </p:spPr>
          <p:txBody>
            <a:bodyPr/>
            <a:lstStyle/>
            <a:p>
              <a:endParaRPr lang="en-US"/>
            </a:p>
          </p:txBody>
        </p:sp>
        <p:sp>
          <p:nvSpPr>
            <p:cNvPr id="24" name="Freeform 54">
              <a:extLst>
                <a:ext uri="{FF2B5EF4-FFF2-40B4-BE49-F238E27FC236}">
                  <a16:creationId xmlns:a16="http://schemas.microsoft.com/office/drawing/2014/main" id="{622FC1F6-879A-45BA-8752-08020C39CE29}"/>
                </a:ext>
              </a:extLst>
            </p:cNvPr>
            <p:cNvSpPr/>
            <p:nvPr/>
          </p:nvSpPr>
          <p:spPr bwMode="auto">
            <a:xfrm rot="5400000">
              <a:off x="11141013" y="614227"/>
              <a:ext cx="134697" cy="105266"/>
            </a:xfrm>
            <a:custGeom>
              <a:avLst/>
              <a:gdLst/>
              <a:ahLst/>
              <a:cxnLst/>
              <a:rect l="0" t="0" r="r" b="b"/>
              <a:pathLst>
                <a:path w="41" h="35">
                  <a:moveTo>
                    <a:pt x="28" y="2"/>
                  </a:moveTo>
                  <a:cubicBezTo>
                    <a:pt x="37" y="0"/>
                    <a:pt x="41" y="13"/>
                    <a:pt x="40" y="21"/>
                  </a:cubicBezTo>
                  <a:cubicBezTo>
                    <a:pt x="22" y="35"/>
                    <a:pt x="0" y="10"/>
                    <a:pt x="28" y="2"/>
                  </a:cubicBezTo>
                  <a:close/>
                </a:path>
              </a:pathLst>
            </a:custGeom>
            <a:grpFill/>
            <a:ln>
              <a:noFill/>
            </a:ln>
          </p:spPr>
          <p:txBody>
            <a:bodyPr/>
            <a:lstStyle/>
            <a:p>
              <a:endParaRPr lang="en-US"/>
            </a:p>
          </p:txBody>
        </p:sp>
        <p:sp>
          <p:nvSpPr>
            <p:cNvPr id="25" name="Freeform 55">
              <a:extLst>
                <a:ext uri="{FF2B5EF4-FFF2-40B4-BE49-F238E27FC236}">
                  <a16:creationId xmlns:a16="http://schemas.microsoft.com/office/drawing/2014/main" id="{BA09826C-58E2-48C5-9666-333326C2CA44}"/>
                </a:ext>
              </a:extLst>
            </p:cNvPr>
            <p:cNvSpPr/>
            <p:nvPr/>
          </p:nvSpPr>
          <p:spPr bwMode="auto">
            <a:xfrm rot="5400000">
              <a:off x="11155026" y="1463404"/>
              <a:ext cx="131153" cy="69362"/>
            </a:xfrm>
            <a:custGeom>
              <a:avLst/>
              <a:gdLst/>
              <a:ahLst/>
              <a:cxnLst/>
              <a:rect l="0" t="0" r="r" b="b"/>
              <a:pathLst>
                <a:path w="40" h="23">
                  <a:moveTo>
                    <a:pt x="24" y="0"/>
                  </a:moveTo>
                  <a:cubicBezTo>
                    <a:pt x="40" y="0"/>
                    <a:pt x="38" y="20"/>
                    <a:pt x="25" y="23"/>
                  </a:cubicBezTo>
                  <a:cubicBezTo>
                    <a:pt x="0" y="22"/>
                    <a:pt x="6" y="3"/>
                    <a:pt x="24" y="0"/>
                  </a:cubicBezTo>
                  <a:close/>
                </a:path>
              </a:pathLst>
            </a:custGeom>
            <a:grpFill/>
            <a:ln>
              <a:noFill/>
            </a:ln>
          </p:spPr>
          <p:txBody>
            <a:bodyPr/>
            <a:lstStyle/>
            <a:p>
              <a:endParaRPr lang="en-US"/>
            </a:p>
          </p:txBody>
        </p:sp>
        <p:sp>
          <p:nvSpPr>
            <p:cNvPr id="26" name="Freeform 56">
              <a:extLst>
                <a:ext uri="{FF2B5EF4-FFF2-40B4-BE49-F238E27FC236}">
                  <a16:creationId xmlns:a16="http://schemas.microsoft.com/office/drawing/2014/main" id="{A6D3555F-4EA1-4EA7-9D08-2D75CE51927B}"/>
                </a:ext>
              </a:extLst>
            </p:cNvPr>
            <p:cNvSpPr/>
            <p:nvPr/>
          </p:nvSpPr>
          <p:spPr bwMode="auto">
            <a:xfrm rot="5400000">
              <a:off x="11101585" y="2335317"/>
              <a:ext cx="128495" cy="72626"/>
            </a:xfrm>
            <a:custGeom>
              <a:avLst/>
              <a:gdLst/>
              <a:ahLst/>
              <a:cxnLst/>
              <a:rect l="0" t="0" r="r" b="b"/>
              <a:pathLst>
                <a:path w="39" h="24">
                  <a:moveTo>
                    <a:pt x="21" y="0"/>
                  </a:moveTo>
                  <a:cubicBezTo>
                    <a:pt x="37" y="0"/>
                    <a:pt x="39" y="23"/>
                    <a:pt x="22" y="24"/>
                  </a:cubicBezTo>
                  <a:cubicBezTo>
                    <a:pt x="7" y="22"/>
                    <a:pt x="0" y="5"/>
                    <a:pt x="21" y="0"/>
                  </a:cubicBezTo>
                  <a:close/>
                </a:path>
              </a:pathLst>
            </a:custGeom>
            <a:grpFill/>
            <a:ln>
              <a:noFill/>
            </a:ln>
          </p:spPr>
          <p:txBody>
            <a:bodyPr/>
            <a:lstStyle/>
            <a:p>
              <a:endParaRPr lang="en-US"/>
            </a:p>
          </p:txBody>
        </p:sp>
        <p:sp>
          <p:nvSpPr>
            <p:cNvPr id="27" name="Freeform 57">
              <a:extLst>
                <a:ext uri="{FF2B5EF4-FFF2-40B4-BE49-F238E27FC236}">
                  <a16:creationId xmlns:a16="http://schemas.microsoft.com/office/drawing/2014/main" id="{60FA20E8-EDAA-4310-B870-97807901AC18}"/>
                </a:ext>
              </a:extLst>
            </p:cNvPr>
            <p:cNvSpPr/>
            <p:nvPr/>
          </p:nvSpPr>
          <p:spPr bwMode="auto">
            <a:xfrm rot="5400000">
              <a:off x="11141175" y="1673149"/>
              <a:ext cx="140901" cy="93843"/>
            </a:xfrm>
            <a:custGeom>
              <a:avLst/>
              <a:gdLst/>
              <a:ahLst/>
              <a:cxnLst/>
              <a:rect l="0" t="0" r="r" b="b"/>
              <a:pathLst>
                <a:path w="43" h="31">
                  <a:moveTo>
                    <a:pt x="27" y="3"/>
                  </a:moveTo>
                  <a:cubicBezTo>
                    <a:pt x="35" y="0"/>
                    <a:pt x="43" y="17"/>
                    <a:pt x="40" y="23"/>
                  </a:cubicBezTo>
                  <a:cubicBezTo>
                    <a:pt x="21" y="31"/>
                    <a:pt x="0" y="15"/>
                    <a:pt x="27" y="3"/>
                  </a:cubicBezTo>
                  <a:close/>
                </a:path>
              </a:pathLst>
            </a:custGeom>
            <a:grpFill/>
            <a:ln>
              <a:noFill/>
            </a:ln>
          </p:spPr>
          <p:txBody>
            <a:bodyPr/>
            <a:lstStyle/>
            <a:p>
              <a:endParaRPr lang="en-US"/>
            </a:p>
          </p:txBody>
        </p:sp>
        <p:sp>
          <p:nvSpPr>
            <p:cNvPr id="28" name="Freeform 59">
              <a:extLst>
                <a:ext uri="{FF2B5EF4-FFF2-40B4-BE49-F238E27FC236}">
                  <a16:creationId xmlns:a16="http://schemas.microsoft.com/office/drawing/2014/main" id="{F5552AA2-C2AB-4D59-B6EF-E8E5EE110E52}"/>
                </a:ext>
              </a:extLst>
            </p:cNvPr>
            <p:cNvSpPr/>
            <p:nvPr/>
          </p:nvSpPr>
          <p:spPr bwMode="auto">
            <a:xfrm rot="5400000">
              <a:off x="11120625" y="255502"/>
              <a:ext cx="124063" cy="78339"/>
            </a:xfrm>
            <a:custGeom>
              <a:avLst/>
              <a:gdLst/>
              <a:ahLst/>
              <a:cxnLst/>
              <a:rect l="0" t="0" r="r" b="b"/>
              <a:pathLst>
                <a:path w="38" h="26">
                  <a:moveTo>
                    <a:pt x="22" y="0"/>
                  </a:moveTo>
                  <a:cubicBezTo>
                    <a:pt x="38" y="3"/>
                    <a:pt x="33" y="25"/>
                    <a:pt x="18" y="26"/>
                  </a:cubicBezTo>
                  <a:cubicBezTo>
                    <a:pt x="0" y="20"/>
                    <a:pt x="6" y="3"/>
                    <a:pt x="22" y="0"/>
                  </a:cubicBezTo>
                  <a:close/>
                </a:path>
              </a:pathLst>
            </a:custGeom>
            <a:grpFill/>
            <a:ln>
              <a:noFill/>
            </a:ln>
          </p:spPr>
          <p:txBody>
            <a:bodyPr/>
            <a:lstStyle/>
            <a:p>
              <a:endParaRPr lang="en-US"/>
            </a:p>
          </p:txBody>
        </p:sp>
        <p:sp>
          <p:nvSpPr>
            <p:cNvPr id="29" name="Freeform 60">
              <a:extLst>
                <a:ext uri="{FF2B5EF4-FFF2-40B4-BE49-F238E27FC236}">
                  <a16:creationId xmlns:a16="http://schemas.microsoft.com/office/drawing/2014/main" id="{0BA267D0-8F6B-4803-B948-70E29B4587EB}"/>
                </a:ext>
              </a:extLst>
            </p:cNvPr>
            <p:cNvSpPr/>
            <p:nvPr/>
          </p:nvSpPr>
          <p:spPr bwMode="auto">
            <a:xfrm rot="5400000">
              <a:off x="11115856" y="1902943"/>
              <a:ext cx="131153" cy="69362"/>
            </a:xfrm>
            <a:custGeom>
              <a:avLst/>
              <a:gdLst/>
              <a:ahLst/>
              <a:cxnLst/>
              <a:rect l="0" t="0" r="r" b="b"/>
              <a:pathLst>
                <a:path w="40" h="23">
                  <a:moveTo>
                    <a:pt x="24" y="0"/>
                  </a:moveTo>
                  <a:cubicBezTo>
                    <a:pt x="40" y="0"/>
                    <a:pt x="38" y="20"/>
                    <a:pt x="25" y="23"/>
                  </a:cubicBezTo>
                  <a:cubicBezTo>
                    <a:pt x="0" y="22"/>
                    <a:pt x="6" y="4"/>
                    <a:pt x="24" y="0"/>
                  </a:cubicBezTo>
                  <a:close/>
                </a:path>
              </a:pathLst>
            </a:custGeom>
            <a:grpFill/>
            <a:ln>
              <a:noFill/>
            </a:ln>
          </p:spPr>
          <p:txBody>
            <a:bodyPr/>
            <a:lstStyle/>
            <a:p>
              <a:endParaRPr lang="en-US"/>
            </a:p>
          </p:txBody>
        </p:sp>
        <p:sp>
          <p:nvSpPr>
            <p:cNvPr id="30" name="Freeform 61">
              <a:extLst>
                <a:ext uri="{FF2B5EF4-FFF2-40B4-BE49-F238E27FC236}">
                  <a16:creationId xmlns:a16="http://schemas.microsoft.com/office/drawing/2014/main" id="{86E372A3-B9F4-4FEE-8B96-D9AD879E214E}"/>
                </a:ext>
              </a:extLst>
            </p:cNvPr>
            <p:cNvSpPr/>
            <p:nvPr/>
          </p:nvSpPr>
          <p:spPr bwMode="auto">
            <a:xfrm rot="5400000">
              <a:off x="11082153" y="2137303"/>
              <a:ext cx="137356" cy="99554"/>
            </a:xfrm>
            <a:custGeom>
              <a:avLst/>
              <a:gdLst/>
              <a:ahLst/>
              <a:cxnLst/>
              <a:rect l="0" t="0" r="r" b="b"/>
              <a:pathLst>
                <a:path w="42" h="33">
                  <a:moveTo>
                    <a:pt x="25" y="1"/>
                  </a:moveTo>
                  <a:cubicBezTo>
                    <a:pt x="42" y="14"/>
                    <a:pt x="15" y="33"/>
                    <a:pt x="4" y="19"/>
                  </a:cubicBezTo>
                  <a:cubicBezTo>
                    <a:pt x="0" y="5"/>
                    <a:pt x="16" y="0"/>
                    <a:pt x="25" y="1"/>
                  </a:cubicBezTo>
                  <a:close/>
                </a:path>
              </a:pathLst>
            </a:custGeom>
            <a:grpFill/>
            <a:ln>
              <a:noFill/>
            </a:ln>
          </p:spPr>
          <p:txBody>
            <a:bodyPr/>
            <a:lstStyle/>
            <a:p>
              <a:endParaRPr lang="en-US"/>
            </a:p>
          </p:txBody>
        </p:sp>
        <p:sp>
          <p:nvSpPr>
            <p:cNvPr id="31" name="Freeform 5">
              <a:extLst>
                <a:ext uri="{FF2B5EF4-FFF2-40B4-BE49-F238E27FC236}">
                  <a16:creationId xmlns:a16="http://schemas.microsoft.com/office/drawing/2014/main" id="{FF0C4564-5DA6-4224-A8B7-85CE1323DE8F}"/>
                </a:ext>
              </a:extLst>
            </p:cNvPr>
            <p:cNvSpPr/>
            <p:nvPr/>
          </p:nvSpPr>
          <p:spPr bwMode="auto">
            <a:xfrm rot="5400000">
              <a:off x="11410824" y="2818299"/>
              <a:ext cx="121406" cy="81603"/>
            </a:xfrm>
            <a:custGeom>
              <a:avLst/>
              <a:gdLst/>
              <a:ahLst/>
              <a:cxnLst/>
              <a:rect l="0" t="0" r="r" b="b"/>
              <a:pathLst>
                <a:path w="37" h="27">
                  <a:moveTo>
                    <a:pt x="20" y="1"/>
                  </a:moveTo>
                  <a:cubicBezTo>
                    <a:pt x="31" y="1"/>
                    <a:pt x="37" y="24"/>
                    <a:pt x="22" y="27"/>
                  </a:cubicBezTo>
                  <a:cubicBezTo>
                    <a:pt x="2" y="27"/>
                    <a:pt x="0" y="0"/>
                    <a:pt x="20" y="1"/>
                  </a:cubicBezTo>
                  <a:close/>
                </a:path>
              </a:pathLst>
            </a:custGeom>
            <a:grpFill/>
            <a:ln>
              <a:noFill/>
            </a:ln>
          </p:spPr>
          <p:txBody>
            <a:bodyPr/>
            <a:lstStyle/>
            <a:p>
              <a:endParaRPr lang="en-US"/>
            </a:p>
          </p:txBody>
        </p:sp>
        <p:sp>
          <p:nvSpPr>
            <p:cNvPr id="32" name="Freeform 6">
              <a:extLst>
                <a:ext uri="{FF2B5EF4-FFF2-40B4-BE49-F238E27FC236}">
                  <a16:creationId xmlns:a16="http://schemas.microsoft.com/office/drawing/2014/main" id="{19F31D0D-C43D-4BB0-A13C-9524B84117D4}"/>
                </a:ext>
              </a:extLst>
            </p:cNvPr>
            <p:cNvSpPr/>
            <p:nvPr/>
          </p:nvSpPr>
          <p:spPr bwMode="auto">
            <a:xfrm rot="5400000">
              <a:off x="11391700" y="5088176"/>
              <a:ext cx="124063" cy="87315"/>
            </a:xfrm>
            <a:custGeom>
              <a:avLst/>
              <a:gdLst/>
              <a:ahLst/>
              <a:cxnLst/>
              <a:rect l="0" t="0" r="r" b="b"/>
              <a:pathLst>
                <a:path w="38" h="29">
                  <a:moveTo>
                    <a:pt x="12" y="3"/>
                  </a:moveTo>
                  <a:cubicBezTo>
                    <a:pt x="34" y="0"/>
                    <a:pt x="38" y="26"/>
                    <a:pt x="15" y="29"/>
                  </a:cubicBezTo>
                  <a:cubicBezTo>
                    <a:pt x="4" y="23"/>
                    <a:pt x="0" y="9"/>
                    <a:pt x="12" y="3"/>
                  </a:cubicBezTo>
                  <a:close/>
                </a:path>
              </a:pathLst>
            </a:custGeom>
            <a:grpFill/>
            <a:ln>
              <a:noFill/>
            </a:ln>
          </p:spPr>
          <p:txBody>
            <a:bodyPr/>
            <a:lstStyle/>
            <a:p>
              <a:endParaRPr lang="en-US"/>
            </a:p>
          </p:txBody>
        </p:sp>
        <p:sp>
          <p:nvSpPr>
            <p:cNvPr id="33" name="Freeform 7">
              <a:extLst>
                <a:ext uri="{FF2B5EF4-FFF2-40B4-BE49-F238E27FC236}">
                  <a16:creationId xmlns:a16="http://schemas.microsoft.com/office/drawing/2014/main" id="{6B32FB03-B0FE-4731-BE41-C59AFB49FBF5}"/>
                </a:ext>
              </a:extLst>
            </p:cNvPr>
            <p:cNvSpPr/>
            <p:nvPr/>
          </p:nvSpPr>
          <p:spPr bwMode="auto">
            <a:xfrm rot="5400000">
              <a:off x="11371127" y="2531128"/>
              <a:ext cx="138242" cy="100371"/>
            </a:xfrm>
            <a:custGeom>
              <a:avLst/>
              <a:gdLst/>
              <a:ahLst/>
              <a:cxnLst/>
              <a:rect l="0" t="0" r="r" b="b"/>
              <a:pathLst>
                <a:path w="42" h="33">
                  <a:moveTo>
                    <a:pt x="25" y="1"/>
                  </a:moveTo>
                  <a:cubicBezTo>
                    <a:pt x="42" y="14"/>
                    <a:pt x="15" y="33"/>
                    <a:pt x="4" y="19"/>
                  </a:cubicBezTo>
                  <a:cubicBezTo>
                    <a:pt x="0" y="6"/>
                    <a:pt x="15" y="0"/>
                    <a:pt x="25" y="1"/>
                  </a:cubicBezTo>
                  <a:close/>
                </a:path>
              </a:pathLst>
            </a:custGeom>
            <a:grpFill/>
            <a:ln>
              <a:noFill/>
            </a:ln>
          </p:spPr>
          <p:txBody>
            <a:bodyPr/>
            <a:lstStyle/>
            <a:p>
              <a:endParaRPr lang="en-US"/>
            </a:p>
          </p:txBody>
        </p:sp>
        <p:sp>
          <p:nvSpPr>
            <p:cNvPr id="34" name="Freeform 8">
              <a:extLst>
                <a:ext uri="{FF2B5EF4-FFF2-40B4-BE49-F238E27FC236}">
                  <a16:creationId xmlns:a16="http://schemas.microsoft.com/office/drawing/2014/main" id="{BDD5B6F0-1E17-4DCD-AE5F-ED8C48892FEF}"/>
                </a:ext>
              </a:extLst>
            </p:cNvPr>
            <p:cNvSpPr/>
            <p:nvPr/>
          </p:nvSpPr>
          <p:spPr bwMode="auto">
            <a:xfrm rot="5400000">
              <a:off x="11401349" y="4735882"/>
              <a:ext cx="131153" cy="88130"/>
            </a:xfrm>
            <a:custGeom>
              <a:avLst/>
              <a:gdLst/>
              <a:ahLst/>
              <a:cxnLst/>
              <a:rect l="0" t="0" r="r" b="b"/>
              <a:pathLst>
                <a:path w="40" h="29">
                  <a:moveTo>
                    <a:pt x="26" y="0"/>
                  </a:moveTo>
                  <a:cubicBezTo>
                    <a:pt x="34" y="0"/>
                    <a:pt x="40" y="10"/>
                    <a:pt x="39" y="20"/>
                  </a:cubicBezTo>
                  <a:cubicBezTo>
                    <a:pt x="17" y="29"/>
                    <a:pt x="0" y="10"/>
                    <a:pt x="26" y="0"/>
                  </a:cubicBezTo>
                  <a:close/>
                </a:path>
              </a:pathLst>
            </a:custGeom>
            <a:grpFill/>
            <a:ln>
              <a:noFill/>
            </a:ln>
          </p:spPr>
          <p:txBody>
            <a:bodyPr/>
            <a:lstStyle/>
            <a:p>
              <a:endParaRPr lang="en-US"/>
            </a:p>
          </p:txBody>
        </p:sp>
        <p:sp>
          <p:nvSpPr>
            <p:cNvPr id="35" name="Freeform 9">
              <a:extLst>
                <a:ext uri="{FF2B5EF4-FFF2-40B4-BE49-F238E27FC236}">
                  <a16:creationId xmlns:a16="http://schemas.microsoft.com/office/drawing/2014/main" id="{0290BE17-E89B-4AF9-B3F6-AF4884D52467}"/>
                </a:ext>
              </a:extLst>
            </p:cNvPr>
            <p:cNvSpPr/>
            <p:nvPr/>
          </p:nvSpPr>
          <p:spPr bwMode="auto">
            <a:xfrm rot="5400000">
              <a:off x="11409487" y="4455410"/>
              <a:ext cx="121406" cy="88130"/>
            </a:xfrm>
            <a:custGeom>
              <a:avLst/>
              <a:gdLst/>
              <a:ahLst/>
              <a:cxnLst/>
              <a:rect l="0" t="0" r="r" b="b"/>
              <a:pathLst>
                <a:path w="37" h="29">
                  <a:moveTo>
                    <a:pt x="18" y="4"/>
                  </a:moveTo>
                  <a:cubicBezTo>
                    <a:pt x="35" y="0"/>
                    <a:pt x="37" y="28"/>
                    <a:pt x="22" y="29"/>
                  </a:cubicBezTo>
                  <a:cubicBezTo>
                    <a:pt x="7" y="28"/>
                    <a:pt x="0" y="14"/>
                    <a:pt x="18" y="4"/>
                  </a:cubicBezTo>
                  <a:close/>
                </a:path>
              </a:pathLst>
            </a:custGeom>
            <a:grpFill/>
            <a:ln>
              <a:noFill/>
            </a:ln>
          </p:spPr>
          <p:txBody>
            <a:bodyPr/>
            <a:lstStyle/>
            <a:p>
              <a:endParaRPr lang="en-US"/>
            </a:p>
          </p:txBody>
        </p:sp>
        <p:sp>
          <p:nvSpPr>
            <p:cNvPr id="36" name="Freeform 11">
              <a:extLst>
                <a:ext uri="{FF2B5EF4-FFF2-40B4-BE49-F238E27FC236}">
                  <a16:creationId xmlns:a16="http://schemas.microsoft.com/office/drawing/2014/main" id="{85F63089-F77F-4F02-8417-AAC1847FBCA7}"/>
                </a:ext>
              </a:extLst>
            </p:cNvPr>
            <p:cNvSpPr/>
            <p:nvPr/>
          </p:nvSpPr>
          <p:spPr bwMode="auto">
            <a:xfrm rot="5400000">
              <a:off x="11369848" y="4194178"/>
              <a:ext cx="143559" cy="102819"/>
            </a:xfrm>
            <a:custGeom>
              <a:avLst/>
              <a:gdLst/>
              <a:ahLst/>
              <a:cxnLst/>
              <a:rect l="0" t="0" r="r" b="b"/>
              <a:pathLst>
                <a:path w="44" h="34">
                  <a:moveTo>
                    <a:pt x="31" y="1"/>
                  </a:moveTo>
                  <a:cubicBezTo>
                    <a:pt x="39" y="0"/>
                    <a:pt x="44" y="12"/>
                    <a:pt x="42" y="19"/>
                  </a:cubicBezTo>
                  <a:cubicBezTo>
                    <a:pt x="25" y="34"/>
                    <a:pt x="0" y="8"/>
                    <a:pt x="31" y="1"/>
                  </a:cubicBezTo>
                  <a:close/>
                </a:path>
              </a:pathLst>
            </a:custGeom>
            <a:grpFill/>
            <a:ln>
              <a:noFill/>
            </a:ln>
          </p:spPr>
          <p:txBody>
            <a:bodyPr/>
            <a:lstStyle/>
            <a:p>
              <a:endParaRPr lang="en-US"/>
            </a:p>
          </p:txBody>
        </p:sp>
        <p:sp>
          <p:nvSpPr>
            <p:cNvPr id="37" name="Freeform 12">
              <a:extLst>
                <a:ext uri="{FF2B5EF4-FFF2-40B4-BE49-F238E27FC236}">
                  <a16:creationId xmlns:a16="http://schemas.microsoft.com/office/drawing/2014/main" id="{7B01CD5E-570F-4CBF-9904-94F30D928C54}"/>
                </a:ext>
              </a:extLst>
            </p:cNvPr>
            <p:cNvSpPr/>
            <p:nvPr/>
          </p:nvSpPr>
          <p:spPr bwMode="auto">
            <a:xfrm rot="5400000">
              <a:off x="11381624" y="3691697"/>
              <a:ext cx="134697" cy="81603"/>
            </a:xfrm>
            <a:custGeom>
              <a:avLst/>
              <a:gdLst/>
              <a:ahLst/>
              <a:cxnLst/>
              <a:rect l="0" t="0" r="r" b="b"/>
              <a:pathLst>
                <a:path w="41" h="27">
                  <a:moveTo>
                    <a:pt x="22" y="0"/>
                  </a:moveTo>
                  <a:cubicBezTo>
                    <a:pt x="41" y="12"/>
                    <a:pt x="24" y="27"/>
                    <a:pt x="8" y="20"/>
                  </a:cubicBezTo>
                  <a:cubicBezTo>
                    <a:pt x="0" y="7"/>
                    <a:pt x="8" y="0"/>
                    <a:pt x="22" y="0"/>
                  </a:cubicBezTo>
                  <a:close/>
                </a:path>
              </a:pathLst>
            </a:custGeom>
            <a:grpFill/>
            <a:ln>
              <a:noFill/>
            </a:ln>
          </p:spPr>
          <p:txBody>
            <a:bodyPr/>
            <a:lstStyle/>
            <a:p>
              <a:endParaRPr lang="en-US"/>
            </a:p>
          </p:txBody>
        </p:sp>
        <p:sp>
          <p:nvSpPr>
            <p:cNvPr id="38" name="Freeform 13">
              <a:extLst>
                <a:ext uri="{FF2B5EF4-FFF2-40B4-BE49-F238E27FC236}">
                  <a16:creationId xmlns:a16="http://schemas.microsoft.com/office/drawing/2014/main" id="{7EE6A672-2915-4B03-99A9-9364D5F1521E}"/>
                </a:ext>
              </a:extLst>
            </p:cNvPr>
            <p:cNvSpPr/>
            <p:nvPr/>
          </p:nvSpPr>
          <p:spPr bwMode="auto">
            <a:xfrm rot="5400000">
              <a:off x="11417787" y="3075050"/>
              <a:ext cx="124951" cy="69362"/>
            </a:xfrm>
            <a:custGeom>
              <a:avLst/>
              <a:gdLst/>
              <a:ahLst/>
              <a:cxnLst/>
              <a:rect l="0" t="0" r="r" b="b"/>
              <a:pathLst>
                <a:path w="38" h="23">
                  <a:moveTo>
                    <a:pt x="26" y="0"/>
                  </a:moveTo>
                  <a:cubicBezTo>
                    <a:pt x="38" y="0"/>
                    <a:pt x="37" y="20"/>
                    <a:pt x="25" y="23"/>
                  </a:cubicBezTo>
                  <a:cubicBezTo>
                    <a:pt x="0" y="23"/>
                    <a:pt x="5" y="1"/>
                    <a:pt x="26" y="0"/>
                  </a:cubicBezTo>
                  <a:close/>
                </a:path>
              </a:pathLst>
            </a:custGeom>
            <a:grpFill/>
            <a:ln>
              <a:noFill/>
            </a:ln>
          </p:spPr>
          <p:txBody>
            <a:bodyPr/>
            <a:lstStyle/>
            <a:p>
              <a:endParaRPr lang="en-US"/>
            </a:p>
          </p:txBody>
        </p:sp>
        <p:sp>
          <p:nvSpPr>
            <p:cNvPr id="39" name="Freeform 14">
              <a:extLst>
                <a:ext uri="{FF2B5EF4-FFF2-40B4-BE49-F238E27FC236}">
                  <a16:creationId xmlns:a16="http://schemas.microsoft.com/office/drawing/2014/main" id="{2136B643-14E1-443A-BC1C-06ADAE65C30F}"/>
                </a:ext>
              </a:extLst>
            </p:cNvPr>
            <p:cNvSpPr/>
            <p:nvPr/>
          </p:nvSpPr>
          <p:spPr bwMode="auto">
            <a:xfrm rot="5400000">
              <a:off x="11376729" y="3335597"/>
              <a:ext cx="134697" cy="84866"/>
            </a:xfrm>
            <a:custGeom>
              <a:avLst/>
              <a:gdLst/>
              <a:ahLst/>
              <a:cxnLst/>
              <a:rect l="0" t="0" r="r" b="b"/>
              <a:pathLst>
                <a:path w="41" h="28">
                  <a:moveTo>
                    <a:pt x="26" y="1"/>
                  </a:moveTo>
                  <a:cubicBezTo>
                    <a:pt x="34" y="0"/>
                    <a:pt x="41" y="12"/>
                    <a:pt x="39" y="20"/>
                  </a:cubicBezTo>
                  <a:cubicBezTo>
                    <a:pt x="17" y="28"/>
                    <a:pt x="0" y="12"/>
                    <a:pt x="26" y="1"/>
                  </a:cubicBezTo>
                  <a:close/>
                </a:path>
              </a:pathLst>
            </a:custGeom>
            <a:grpFill/>
            <a:ln>
              <a:noFill/>
            </a:ln>
          </p:spPr>
          <p:txBody>
            <a:bodyPr/>
            <a:lstStyle/>
            <a:p>
              <a:endParaRPr lang="en-US"/>
            </a:p>
          </p:txBody>
        </p:sp>
        <p:sp>
          <p:nvSpPr>
            <p:cNvPr id="40" name="Freeform 16">
              <a:extLst>
                <a:ext uri="{FF2B5EF4-FFF2-40B4-BE49-F238E27FC236}">
                  <a16:creationId xmlns:a16="http://schemas.microsoft.com/office/drawing/2014/main" id="{867FA393-4F37-4E1A-870B-F96775FAB7E8}"/>
                </a:ext>
              </a:extLst>
            </p:cNvPr>
            <p:cNvSpPr/>
            <p:nvPr/>
          </p:nvSpPr>
          <p:spPr bwMode="auto">
            <a:xfrm rot="5400000">
              <a:off x="11360464" y="3934729"/>
              <a:ext cx="143559" cy="97107"/>
            </a:xfrm>
            <a:custGeom>
              <a:avLst/>
              <a:gdLst/>
              <a:ahLst/>
              <a:cxnLst/>
              <a:rect l="0" t="0" r="r" b="b"/>
              <a:pathLst>
                <a:path w="44" h="32">
                  <a:moveTo>
                    <a:pt x="31" y="1"/>
                  </a:moveTo>
                  <a:cubicBezTo>
                    <a:pt x="40" y="0"/>
                    <a:pt x="44" y="8"/>
                    <a:pt x="43" y="15"/>
                  </a:cubicBezTo>
                  <a:cubicBezTo>
                    <a:pt x="29" y="32"/>
                    <a:pt x="0" y="6"/>
                    <a:pt x="31" y="1"/>
                  </a:cubicBezTo>
                  <a:close/>
                </a:path>
              </a:pathLst>
            </a:custGeom>
            <a:grpFill/>
            <a:ln>
              <a:noFill/>
            </a:ln>
          </p:spPr>
          <p:txBody>
            <a:bodyPr/>
            <a:lstStyle/>
            <a:p>
              <a:endParaRPr lang="en-US"/>
            </a:p>
          </p:txBody>
        </p:sp>
        <p:sp>
          <p:nvSpPr>
            <p:cNvPr id="41" name="Freeform 17">
              <a:extLst>
                <a:ext uri="{FF2B5EF4-FFF2-40B4-BE49-F238E27FC236}">
                  <a16:creationId xmlns:a16="http://schemas.microsoft.com/office/drawing/2014/main" id="{E225A1BE-FAD2-4764-A7E4-A6DA07D0573B}"/>
                </a:ext>
              </a:extLst>
            </p:cNvPr>
            <p:cNvSpPr/>
            <p:nvPr/>
          </p:nvSpPr>
          <p:spPr bwMode="auto">
            <a:xfrm rot="5400000">
              <a:off x="11395443" y="5347417"/>
              <a:ext cx="94821" cy="69362"/>
            </a:xfrm>
            <a:custGeom>
              <a:avLst/>
              <a:gdLst/>
              <a:ahLst/>
              <a:cxnLst/>
              <a:rect l="0" t="0" r="r" b="b"/>
              <a:pathLst>
                <a:path w="29" h="23">
                  <a:moveTo>
                    <a:pt x="13" y="0"/>
                  </a:moveTo>
                  <a:cubicBezTo>
                    <a:pt x="27" y="0"/>
                    <a:pt x="29" y="22"/>
                    <a:pt x="13" y="23"/>
                  </a:cubicBezTo>
                  <a:cubicBezTo>
                    <a:pt x="2" y="22"/>
                    <a:pt x="0" y="2"/>
                    <a:pt x="13" y="0"/>
                  </a:cubicBezTo>
                  <a:close/>
                </a:path>
              </a:pathLst>
            </a:custGeom>
            <a:grpFill/>
            <a:ln>
              <a:noFill/>
            </a:ln>
          </p:spPr>
          <p:txBody>
            <a:bodyPr/>
            <a:lstStyle/>
            <a:p>
              <a:endParaRPr lang="en-US"/>
            </a:p>
          </p:txBody>
        </p:sp>
        <p:sp>
          <p:nvSpPr>
            <p:cNvPr id="42" name="Freeform 21">
              <a:extLst>
                <a:ext uri="{FF2B5EF4-FFF2-40B4-BE49-F238E27FC236}">
                  <a16:creationId xmlns:a16="http://schemas.microsoft.com/office/drawing/2014/main" id="{25D65388-C7E0-4C07-822A-03C5009C6D1E}"/>
                </a:ext>
              </a:extLst>
            </p:cNvPr>
            <p:cNvSpPr/>
            <p:nvPr/>
          </p:nvSpPr>
          <p:spPr bwMode="auto">
            <a:xfrm rot="5400000">
              <a:off x="11343434" y="5658571"/>
              <a:ext cx="140901" cy="102819"/>
            </a:xfrm>
            <a:custGeom>
              <a:avLst/>
              <a:gdLst/>
              <a:ahLst/>
              <a:cxnLst/>
              <a:rect l="0" t="0" r="r" b="b"/>
              <a:pathLst>
                <a:path w="43" h="34">
                  <a:moveTo>
                    <a:pt x="24" y="0"/>
                  </a:moveTo>
                  <a:cubicBezTo>
                    <a:pt x="43" y="3"/>
                    <a:pt x="28" y="34"/>
                    <a:pt x="14" y="23"/>
                  </a:cubicBezTo>
                  <a:cubicBezTo>
                    <a:pt x="0" y="28"/>
                    <a:pt x="4" y="5"/>
                    <a:pt x="24" y="0"/>
                  </a:cubicBezTo>
                  <a:close/>
                </a:path>
              </a:pathLst>
            </a:custGeom>
            <a:grpFill/>
            <a:ln>
              <a:noFill/>
            </a:ln>
          </p:spPr>
          <p:txBody>
            <a:bodyPr/>
            <a:lstStyle/>
            <a:p>
              <a:endParaRPr lang="en-US"/>
            </a:p>
          </p:txBody>
        </p:sp>
        <p:sp>
          <p:nvSpPr>
            <p:cNvPr id="43" name="Freeform 25">
              <a:extLst>
                <a:ext uri="{FF2B5EF4-FFF2-40B4-BE49-F238E27FC236}">
                  <a16:creationId xmlns:a16="http://schemas.microsoft.com/office/drawing/2014/main" id="{E1D79822-C494-449C-B439-F437DAD4F218}"/>
                </a:ext>
              </a:extLst>
            </p:cNvPr>
            <p:cNvSpPr/>
            <p:nvPr/>
          </p:nvSpPr>
          <p:spPr bwMode="auto">
            <a:xfrm rot="5400000">
              <a:off x="11324095" y="6423833"/>
              <a:ext cx="134697" cy="93843"/>
            </a:xfrm>
            <a:custGeom>
              <a:avLst/>
              <a:gdLst/>
              <a:ahLst/>
              <a:cxnLst/>
              <a:rect l="0" t="0" r="r" b="b"/>
              <a:pathLst>
                <a:path w="41" h="31">
                  <a:moveTo>
                    <a:pt x="23" y="0"/>
                  </a:moveTo>
                  <a:cubicBezTo>
                    <a:pt x="40" y="1"/>
                    <a:pt x="41" y="31"/>
                    <a:pt x="17" y="25"/>
                  </a:cubicBezTo>
                  <a:cubicBezTo>
                    <a:pt x="0" y="7"/>
                    <a:pt x="17" y="4"/>
                    <a:pt x="23" y="0"/>
                  </a:cubicBezTo>
                  <a:close/>
                </a:path>
              </a:pathLst>
            </a:custGeom>
            <a:grpFill/>
            <a:ln>
              <a:noFill/>
            </a:ln>
          </p:spPr>
          <p:txBody>
            <a:bodyPr/>
            <a:lstStyle/>
            <a:p>
              <a:endParaRPr lang="en-US"/>
            </a:p>
          </p:txBody>
        </p:sp>
        <p:sp>
          <p:nvSpPr>
            <p:cNvPr id="44" name="Freeform 29">
              <a:extLst>
                <a:ext uri="{FF2B5EF4-FFF2-40B4-BE49-F238E27FC236}">
                  <a16:creationId xmlns:a16="http://schemas.microsoft.com/office/drawing/2014/main" id="{CDB324E5-E8D9-40E3-BAB4-1F87E67E4F46}"/>
                </a:ext>
              </a:extLst>
            </p:cNvPr>
            <p:cNvSpPr/>
            <p:nvPr/>
          </p:nvSpPr>
          <p:spPr bwMode="auto">
            <a:xfrm rot="5400000">
              <a:off x="11324317" y="5897278"/>
              <a:ext cx="118747" cy="120771"/>
            </a:xfrm>
            <a:custGeom>
              <a:avLst/>
              <a:gdLst/>
              <a:ahLst/>
              <a:cxnLst/>
              <a:rect l="0" t="0" r="r" b="b"/>
              <a:pathLst>
                <a:path w="36" h="40">
                  <a:moveTo>
                    <a:pt x="16" y="4"/>
                  </a:moveTo>
                  <a:cubicBezTo>
                    <a:pt x="36" y="5"/>
                    <a:pt x="33" y="0"/>
                    <a:pt x="34" y="15"/>
                  </a:cubicBezTo>
                  <a:cubicBezTo>
                    <a:pt x="34" y="40"/>
                    <a:pt x="0" y="22"/>
                    <a:pt x="16" y="4"/>
                  </a:cubicBezTo>
                  <a:close/>
                </a:path>
              </a:pathLst>
            </a:custGeom>
            <a:grpFill/>
            <a:ln>
              <a:noFill/>
            </a:ln>
          </p:spPr>
          <p:txBody>
            <a:bodyPr/>
            <a:lstStyle/>
            <a:p>
              <a:endParaRPr lang="en-US"/>
            </a:p>
          </p:txBody>
        </p:sp>
        <p:sp>
          <p:nvSpPr>
            <p:cNvPr id="45" name="Freeform 31">
              <a:extLst>
                <a:ext uri="{FF2B5EF4-FFF2-40B4-BE49-F238E27FC236}">
                  <a16:creationId xmlns:a16="http://schemas.microsoft.com/office/drawing/2014/main" id="{15404AB3-12EB-462E-85A2-AF4A7E91D729}"/>
                </a:ext>
              </a:extLst>
            </p:cNvPr>
            <p:cNvSpPr/>
            <p:nvPr/>
          </p:nvSpPr>
          <p:spPr bwMode="auto">
            <a:xfrm rot="5400000">
              <a:off x="11356013" y="6183127"/>
              <a:ext cx="131153" cy="72626"/>
            </a:xfrm>
            <a:custGeom>
              <a:avLst/>
              <a:gdLst/>
              <a:ahLst/>
              <a:cxnLst/>
              <a:rect l="0" t="0" r="r" b="b"/>
              <a:pathLst>
                <a:path w="40" h="24">
                  <a:moveTo>
                    <a:pt x="24" y="0"/>
                  </a:moveTo>
                  <a:cubicBezTo>
                    <a:pt x="40" y="0"/>
                    <a:pt x="38" y="20"/>
                    <a:pt x="25" y="24"/>
                  </a:cubicBezTo>
                  <a:cubicBezTo>
                    <a:pt x="0" y="22"/>
                    <a:pt x="6" y="4"/>
                    <a:pt x="24" y="0"/>
                  </a:cubicBezTo>
                  <a:close/>
                </a:path>
              </a:pathLst>
            </a:custGeom>
            <a:grpFill/>
            <a:ln>
              <a:noFill/>
            </a:ln>
          </p:spPr>
          <p:txBody>
            <a:bodyPr/>
            <a:lstStyle/>
            <a:p>
              <a:endParaRPr lang="en-US"/>
            </a:p>
          </p:txBody>
        </p:sp>
        <p:sp>
          <p:nvSpPr>
            <p:cNvPr id="46" name="Freeform 32">
              <a:extLst>
                <a:ext uri="{FF2B5EF4-FFF2-40B4-BE49-F238E27FC236}">
                  <a16:creationId xmlns:a16="http://schemas.microsoft.com/office/drawing/2014/main" id="{228021CB-53B3-4BCC-A14C-0B6951FC971F}"/>
                </a:ext>
              </a:extLst>
            </p:cNvPr>
            <p:cNvSpPr/>
            <p:nvPr/>
          </p:nvSpPr>
          <p:spPr bwMode="auto">
            <a:xfrm rot="5400000">
              <a:off x="11104198" y="3296179"/>
              <a:ext cx="144445" cy="106083"/>
            </a:xfrm>
            <a:custGeom>
              <a:avLst/>
              <a:gdLst/>
              <a:ahLst/>
              <a:cxnLst/>
              <a:rect l="0" t="0" r="r" b="b"/>
              <a:pathLst>
                <a:path w="44" h="35">
                  <a:moveTo>
                    <a:pt x="28" y="0"/>
                  </a:moveTo>
                  <a:cubicBezTo>
                    <a:pt x="36" y="1"/>
                    <a:pt x="44" y="12"/>
                    <a:pt x="42" y="21"/>
                  </a:cubicBezTo>
                  <a:cubicBezTo>
                    <a:pt x="23" y="35"/>
                    <a:pt x="0" y="7"/>
                    <a:pt x="28" y="0"/>
                  </a:cubicBezTo>
                  <a:close/>
                </a:path>
              </a:pathLst>
            </a:custGeom>
            <a:grpFill/>
            <a:ln>
              <a:noFill/>
            </a:ln>
          </p:spPr>
          <p:txBody>
            <a:bodyPr/>
            <a:lstStyle/>
            <a:p>
              <a:endParaRPr lang="en-US"/>
            </a:p>
          </p:txBody>
        </p:sp>
        <p:sp>
          <p:nvSpPr>
            <p:cNvPr id="47" name="Freeform 33">
              <a:extLst>
                <a:ext uri="{FF2B5EF4-FFF2-40B4-BE49-F238E27FC236}">
                  <a16:creationId xmlns:a16="http://schemas.microsoft.com/office/drawing/2014/main" id="{B353D0BC-00A6-4EA4-9311-9FCB88CC2021}"/>
                </a:ext>
              </a:extLst>
            </p:cNvPr>
            <p:cNvSpPr/>
            <p:nvPr/>
          </p:nvSpPr>
          <p:spPr bwMode="auto">
            <a:xfrm rot="5400000">
              <a:off x="11134111" y="4387490"/>
              <a:ext cx="151535" cy="75075"/>
            </a:xfrm>
            <a:custGeom>
              <a:avLst/>
              <a:gdLst/>
              <a:ahLst/>
              <a:cxnLst/>
              <a:rect l="0" t="0" r="r" b="b"/>
              <a:pathLst>
                <a:path w="46" h="25">
                  <a:moveTo>
                    <a:pt x="23" y="0"/>
                  </a:moveTo>
                  <a:cubicBezTo>
                    <a:pt x="32" y="1"/>
                    <a:pt x="46" y="21"/>
                    <a:pt x="29" y="25"/>
                  </a:cubicBezTo>
                  <a:cubicBezTo>
                    <a:pt x="10" y="23"/>
                    <a:pt x="0" y="9"/>
                    <a:pt x="23" y="0"/>
                  </a:cubicBezTo>
                  <a:close/>
                </a:path>
              </a:pathLst>
            </a:custGeom>
            <a:grpFill/>
            <a:ln>
              <a:noFill/>
            </a:ln>
          </p:spPr>
          <p:txBody>
            <a:bodyPr/>
            <a:lstStyle/>
            <a:p>
              <a:endParaRPr lang="en-US"/>
            </a:p>
          </p:txBody>
        </p:sp>
        <p:sp>
          <p:nvSpPr>
            <p:cNvPr id="48" name="Freeform 34">
              <a:extLst>
                <a:ext uri="{FF2B5EF4-FFF2-40B4-BE49-F238E27FC236}">
                  <a16:creationId xmlns:a16="http://schemas.microsoft.com/office/drawing/2014/main" id="{0E001FD3-6EDD-47A3-9916-826E1595DAB3}"/>
                </a:ext>
              </a:extLst>
            </p:cNvPr>
            <p:cNvSpPr/>
            <p:nvPr/>
          </p:nvSpPr>
          <p:spPr bwMode="auto">
            <a:xfrm rot="5400000">
              <a:off x="11138041" y="5384813"/>
              <a:ext cx="134697" cy="84051"/>
            </a:xfrm>
            <a:custGeom>
              <a:avLst/>
              <a:gdLst/>
              <a:ahLst/>
              <a:cxnLst/>
              <a:rect l="0" t="0" r="r" b="b"/>
              <a:pathLst>
                <a:path w="41" h="28">
                  <a:moveTo>
                    <a:pt x="22" y="0"/>
                  </a:moveTo>
                  <a:cubicBezTo>
                    <a:pt x="41" y="13"/>
                    <a:pt x="24" y="28"/>
                    <a:pt x="8" y="21"/>
                  </a:cubicBezTo>
                  <a:cubicBezTo>
                    <a:pt x="0" y="8"/>
                    <a:pt x="8" y="0"/>
                    <a:pt x="22" y="0"/>
                  </a:cubicBezTo>
                  <a:close/>
                </a:path>
              </a:pathLst>
            </a:custGeom>
            <a:grpFill/>
            <a:ln>
              <a:noFill/>
            </a:ln>
          </p:spPr>
          <p:txBody>
            <a:bodyPr/>
            <a:lstStyle/>
            <a:p>
              <a:endParaRPr lang="en-US"/>
            </a:p>
          </p:txBody>
        </p:sp>
        <p:sp>
          <p:nvSpPr>
            <p:cNvPr id="49" name="Freeform 35">
              <a:extLst>
                <a:ext uri="{FF2B5EF4-FFF2-40B4-BE49-F238E27FC236}">
                  <a16:creationId xmlns:a16="http://schemas.microsoft.com/office/drawing/2014/main" id="{FE214D5B-D151-4E09-A01E-BEAAF9C679ED}"/>
                </a:ext>
              </a:extLst>
            </p:cNvPr>
            <p:cNvSpPr/>
            <p:nvPr/>
          </p:nvSpPr>
          <p:spPr bwMode="auto">
            <a:xfrm rot="5400000">
              <a:off x="11133693" y="4595717"/>
              <a:ext cx="131153" cy="84866"/>
            </a:xfrm>
            <a:custGeom>
              <a:avLst/>
              <a:gdLst/>
              <a:ahLst/>
              <a:cxnLst/>
              <a:rect l="0" t="0" r="r" b="b"/>
              <a:pathLst>
                <a:path w="40" h="28">
                  <a:moveTo>
                    <a:pt x="27" y="1"/>
                  </a:moveTo>
                  <a:cubicBezTo>
                    <a:pt x="35" y="0"/>
                    <a:pt x="40" y="10"/>
                    <a:pt x="38" y="17"/>
                  </a:cubicBezTo>
                  <a:cubicBezTo>
                    <a:pt x="17" y="28"/>
                    <a:pt x="0" y="7"/>
                    <a:pt x="27" y="1"/>
                  </a:cubicBezTo>
                  <a:close/>
                </a:path>
              </a:pathLst>
            </a:custGeom>
            <a:grpFill/>
            <a:ln>
              <a:noFill/>
            </a:ln>
          </p:spPr>
          <p:txBody>
            <a:bodyPr/>
            <a:lstStyle/>
            <a:p>
              <a:endParaRPr lang="en-US"/>
            </a:p>
          </p:txBody>
        </p:sp>
        <p:sp>
          <p:nvSpPr>
            <p:cNvPr id="50" name="Freeform 36">
              <a:extLst>
                <a:ext uri="{FF2B5EF4-FFF2-40B4-BE49-F238E27FC236}">
                  <a16:creationId xmlns:a16="http://schemas.microsoft.com/office/drawing/2014/main" id="{3024EF13-0A45-49DD-B0F4-FA3A5169EFFE}"/>
                </a:ext>
              </a:extLst>
            </p:cNvPr>
            <p:cNvSpPr/>
            <p:nvPr/>
          </p:nvSpPr>
          <p:spPr bwMode="auto">
            <a:xfrm rot="5400000">
              <a:off x="11105830" y="6046702"/>
              <a:ext cx="144445" cy="102819"/>
            </a:xfrm>
            <a:custGeom>
              <a:avLst/>
              <a:gdLst/>
              <a:ahLst/>
              <a:cxnLst/>
              <a:rect l="0" t="0" r="r" b="b"/>
              <a:pathLst>
                <a:path w="44" h="34">
                  <a:moveTo>
                    <a:pt x="31" y="1"/>
                  </a:moveTo>
                  <a:cubicBezTo>
                    <a:pt x="44" y="3"/>
                    <a:pt x="38" y="34"/>
                    <a:pt x="25" y="22"/>
                  </a:cubicBezTo>
                  <a:cubicBezTo>
                    <a:pt x="0" y="28"/>
                    <a:pt x="14" y="0"/>
                    <a:pt x="31" y="1"/>
                  </a:cubicBezTo>
                  <a:close/>
                </a:path>
              </a:pathLst>
            </a:custGeom>
            <a:grpFill/>
            <a:ln>
              <a:noFill/>
            </a:ln>
          </p:spPr>
          <p:txBody>
            <a:bodyPr/>
            <a:lstStyle/>
            <a:p>
              <a:endParaRPr lang="en-US"/>
            </a:p>
          </p:txBody>
        </p:sp>
        <p:sp>
          <p:nvSpPr>
            <p:cNvPr id="51" name="Freeform 37">
              <a:extLst>
                <a:ext uri="{FF2B5EF4-FFF2-40B4-BE49-F238E27FC236}">
                  <a16:creationId xmlns:a16="http://schemas.microsoft.com/office/drawing/2014/main" id="{95E0BDAE-48A7-4752-A150-74DA4BAE5E4B}"/>
                </a:ext>
              </a:extLst>
            </p:cNvPr>
            <p:cNvSpPr/>
            <p:nvPr/>
          </p:nvSpPr>
          <p:spPr bwMode="auto">
            <a:xfrm rot="5400000">
              <a:off x="11117596" y="3060239"/>
              <a:ext cx="115202" cy="121588"/>
            </a:xfrm>
            <a:custGeom>
              <a:avLst/>
              <a:gdLst/>
              <a:ahLst/>
              <a:cxnLst/>
              <a:rect l="0" t="0" r="r" b="b"/>
              <a:pathLst>
                <a:path w="35" h="40">
                  <a:moveTo>
                    <a:pt x="16" y="4"/>
                  </a:moveTo>
                  <a:cubicBezTo>
                    <a:pt x="35" y="4"/>
                    <a:pt x="32" y="0"/>
                    <a:pt x="33" y="15"/>
                  </a:cubicBezTo>
                  <a:cubicBezTo>
                    <a:pt x="34" y="40"/>
                    <a:pt x="0" y="22"/>
                    <a:pt x="16" y="4"/>
                  </a:cubicBezTo>
                  <a:close/>
                </a:path>
              </a:pathLst>
            </a:custGeom>
            <a:grpFill/>
            <a:ln>
              <a:noFill/>
            </a:ln>
          </p:spPr>
          <p:txBody>
            <a:bodyPr/>
            <a:lstStyle/>
            <a:p>
              <a:endParaRPr lang="en-US"/>
            </a:p>
          </p:txBody>
        </p:sp>
        <p:sp>
          <p:nvSpPr>
            <p:cNvPr id="52" name="Freeform 38">
              <a:extLst>
                <a:ext uri="{FF2B5EF4-FFF2-40B4-BE49-F238E27FC236}">
                  <a16:creationId xmlns:a16="http://schemas.microsoft.com/office/drawing/2014/main" id="{DE128EDB-3179-4F47-8B37-BEDE3B82FFC7}"/>
                </a:ext>
              </a:extLst>
            </p:cNvPr>
            <p:cNvSpPr/>
            <p:nvPr/>
          </p:nvSpPr>
          <p:spPr bwMode="auto">
            <a:xfrm rot="5400000">
              <a:off x="11125265" y="4900335"/>
              <a:ext cx="127608" cy="69362"/>
            </a:xfrm>
            <a:custGeom>
              <a:avLst/>
              <a:gdLst/>
              <a:ahLst/>
              <a:cxnLst/>
              <a:rect l="0" t="0" r="r" b="b"/>
              <a:pathLst>
                <a:path w="39" h="23">
                  <a:moveTo>
                    <a:pt x="26" y="0"/>
                  </a:moveTo>
                  <a:cubicBezTo>
                    <a:pt x="39" y="1"/>
                    <a:pt x="38" y="21"/>
                    <a:pt x="26" y="23"/>
                  </a:cubicBezTo>
                  <a:cubicBezTo>
                    <a:pt x="0" y="23"/>
                    <a:pt x="5" y="2"/>
                    <a:pt x="26" y="0"/>
                  </a:cubicBezTo>
                  <a:close/>
                </a:path>
              </a:pathLst>
            </a:custGeom>
            <a:grpFill/>
            <a:ln>
              <a:noFill/>
            </a:ln>
          </p:spPr>
          <p:txBody>
            <a:bodyPr/>
            <a:lstStyle/>
            <a:p>
              <a:endParaRPr lang="en-US"/>
            </a:p>
          </p:txBody>
        </p:sp>
        <p:sp>
          <p:nvSpPr>
            <p:cNvPr id="53" name="Freeform 39">
              <a:extLst>
                <a:ext uri="{FF2B5EF4-FFF2-40B4-BE49-F238E27FC236}">
                  <a16:creationId xmlns:a16="http://schemas.microsoft.com/office/drawing/2014/main" id="{E09CDD49-7B7B-42C0-A09E-6CFB3CDFF6A1}"/>
                </a:ext>
              </a:extLst>
            </p:cNvPr>
            <p:cNvSpPr/>
            <p:nvPr/>
          </p:nvSpPr>
          <p:spPr bwMode="auto">
            <a:xfrm rot="5400000">
              <a:off x="11117373" y="5141456"/>
              <a:ext cx="131153" cy="81603"/>
            </a:xfrm>
            <a:custGeom>
              <a:avLst/>
              <a:gdLst/>
              <a:ahLst/>
              <a:cxnLst/>
              <a:rect l="0" t="0" r="r" b="b"/>
              <a:pathLst>
                <a:path w="40" h="27">
                  <a:moveTo>
                    <a:pt x="25" y="0"/>
                  </a:moveTo>
                  <a:cubicBezTo>
                    <a:pt x="34" y="0"/>
                    <a:pt x="40" y="11"/>
                    <a:pt x="38" y="20"/>
                  </a:cubicBezTo>
                  <a:cubicBezTo>
                    <a:pt x="17" y="27"/>
                    <a:pt x="0" y="12"/>
                    <a:pt x="25" y="0"/>
                  </a:cubicBezTo>
                  <a:close/>
                </a:path>
              </a:pathLst>
            </a:custGeom>
            <a:grpFill/>
            <a:ln>
              <a:noFill/>
            </a:ln>
          </p:spPr>
          <p:txBody>
            <a:bodyPr/>
            <a:lstStyle/>
            <a:p>
              <a:endParaRPr lang="en-US"/>
            </a:p>
          </p:txBody>
        </p:sp>
        <p:sp>
          <p:nvSpPr>
            <p:cNvPr id="54" name="Freeform 40">
              <a:extLst>
                <a:ext uri="{FF2B5EF4-FFF2-40B4-BE49-F238E27FC236}">
                  <a16:creationId xmlns:a16="http://schemas.microsoft.com/office/drawing/2014/main" id="{93C5D839-4CD5-4165-9091-7D9B92CDC1D2}"/>
                </a:ext>
              </a:extLst>
            </p:cNvPr>
            <p:cNvSpPr/>
            <p:nvPr/>
          </p:nvSpPr>
          <p:spPr bwMode="auto">
            <a:xfrm rot="5400000">
              <a:off x="11112337" y="2598157"/>
              <a:ext cx="134697" cy="81603"/>
            </a:xfrm>
            <a:custGeom>
              <a:avLst/>
              <a:gdLst/>
              <a:ahLst/>
              <a:cxnLst/>
              <a:rect l="0" t="0" r="r" b="b"/>
              <a:pathLst>
                <a:path w="41" h="27">
                  <a:moveTo>
                    <a:pt x="19" y="0"/>
                  </a:moveTo>
                  <a:cubicBezTo>
                    <a:pt x="41" y="9"/>
                    <a:pt x="28" y="27"/>
                    <a:pt x="7" y="20"/>
                  </a:cubicBezTo>
                  <a:cubicBezTo>
                    <a:pt x="0" y="8"/>
                    <a:pt x="7" y="1"/>
                    <a:pt x="19" y="0"/>
                  </a:cubicBezTo>
                  <a:close/>
                </a:path>
              </a:pathLst>
            </a:custGeom>
            <a:grpFill/>
            <a:ln>
              <a:noFill/>
            </a:ln>
          </p:spPr>
          <p:txBody>
            <a:bodyPr/>
            <a:lstStyle/>
            <a:p>
              <a:endParaRPr lang="en-US"/>
            </a:p>
          </p:txBody>
        </p:sp>
        <p:sp>
          <p:nvSpPr>
            <p:cNvPr id="55" name="Freeform 41">
              <a:extLst>
                <a:ext uri="{FF2B5EF4-FFF2-40B4-BE49-F238E27FC236}">
                  <a16:creationId xmlns:a16="http://schemas.microsoft.com/office/drawing/2014/main" id="{3C7F638A-BB6D-4B24-A7F9-03BF8087459B}"/>
                </a:ext>
              </a:extLst>
            </p:cNvPr>
            <p:cNvSpPr/>
            <p:nvPr/>
          </p:nvSpPr>
          <p:spPr bwMode="auto">
            <a:xfrm rot="5400000">
              <a:off x="11105830" y="6278710"/>
              <a:ext cx="144445" cy="78339"/>
            </a:xfrm>
            <a:custGeom>
              <a:avLst/>
              <a:gdLst/>
              <a:ahLst/>
              <a:cxnLst/>
              <a:rect l="0" t="0" r="r" b="b"/>
              <a:pathLst>
                <a:path w="44" h="26">
                  <a:moveTo>
                    <a:pt x="29" y="0"/>
                  </a:moveTo>
                  <a:cubicBezTo>
                    <a:pt x="44" y="3"/>
                    <a:pt x="40" y="22"/>
                    <a:pt x="26" y="26"/>
                  </a:cubicBezTo>
                  <a:cubicBezTo>
                    <a:pt x="0" y="25"/>
                    <a:pt x="11" y="6"/>
                    <a:pt x="29" y="0"/>
                  </a:cubicBezTo>
                  <a:close/>
                </a:path>
              </a:pathLst>
            </a:custGeom>
            <a:grpFill/>
            <a:ln>
              <a:noFill/>
            </a:ln>
          </p:spPr>
          <p:txBody>
            <a:bodyPr/>
            <a:lstStyle/>
            <a:p>
              <a:endParaRPr lang="en-US"/>
            </a:p>
          </p:txBody>
        </p:sp>
        <p:sp>
          <p:nvSpPr>
            <p:cNvPr id="56" name="Freeform 42">
              <a:extLst>
                <a:ext uri="{FF2B5EF4-FFF2-40B4-BE49-F238E27FC236}">
                  <a16:creationId xmlns:a16="http://schemas.microsoft.com/office/drawing/2014/main" id="{5B59DB64-329B-45EA-8A67-4213A886B5B2}"/>
                </a:ext>
              </a:extLst>
            </p:cNvPr>
            <p:cNvSpPr/>
            <p:nvPr/>
          </p:nvSpPr>
          <p:spPr bwMode="auto">
            <a:xfrm rot="5400000">
              <a:off x="11093998" y="5596726"/>
              <a:ext cx="144445" cy="97107"/>
            </a:xfrm>
            <a:custGeom>
              <a:avLst/>
              <a:gdLst/>
              <a:ahLst/>
              <a:cxnLst/>
              <a:rect l="0" t="0" r="r" b="b"/>
              <a:pathLst>
                <a:path w="44" h="32">
                  <a:moveTo>
                    <a:pt x="31" y="1"/>
                  </a:moveTo>
                  <a:cubicBezTo>
                    <a:pt x="40" y="0"/>
                    <a:pt x="44" y="8"/>
                    <a:pt x="43" y="16"/>
                  </a:cubicBezTo>
                  <a:cubicBezTo>
                    <a:pt x="29" y="32"/>
                    <a:pt x="0" y="7"/>
                    <a:pt x="31" y="1"/>
                  </a:cubicBezTo>
                  <a:close/>
                </a:path>
              </a:pathLst>
            </a:custGeom>
            <a:grpFill/>
            <a:ln>
              <a:noFill/>
            </a:ln>
          </p:spPr>
          <p:txBody>
            <a:bodyPr/>
            <a:lstStyle/>
            <a:p>
              <a:endParaRPr lang="en-US"/>
            </a:p>
          </p:txBody>
        </p:sp>
        <p:sp>
          <p:nvSpPr>
            <p:cNvPr id="57" name="Freeform 44">
              <a:extLst>
                <a:ext uri="{FF2B5EF4-FFF2-40B4-BE49-F238E27FC236}">
                  <a16:creationId xmlns:a16="http://schemas.microsoft.com/office/drawing/2014/main" id="{D8DAB003-6484-4D1D-85AE-93FA09BC5EF5}"/>
                </a:ext>
              </a:extLst>
            </p:cNvPr>
            <p:cNvSpPr/>
            <p:nvPr/>
          </p:nvSpPr>
          <p:spPr bwMode="auto">
            <a:xfrm rot="5400000">
              <a:off x="11097788" y="4080854"/>
              <a:ext cx="131153" cy="84866"/>
            </a:xfrm>
            <a:custGeom>
              <a:avLst/>
              <a:gdLst/>
              <a:ahLst/>
              <a:cxnLst/>
              <a:rect l="0" t="0" r="r" b="b"/>
              <a:pathLst>
                <a:path w="40" h="28">
                  <a:moveTo>
                    <a:pt x="27" y="1"/>
                  </a:moveTo>
                  <a:cubicBezTo>
                    <a:pt x="35" y="0"/>
                    <a:pt x="40" y="10"/>
                    <a:pt x="38" y="17"/>
                  </a:cubicBezTo>
                  <a:cubicBezTo>
                    <a:pt x="17" y="28"/>
                    <a:pt x="0" y="7"/>
                    <a:pt x="27" y="1"/>
                  </a:cubicBezTo>
                  <a:close/>
                </a:path>
              </a:pathLst>
            </a:custGeom>
            <a:grpFill/>
            <a:ln>
              <a:noFill/>
            </a:ln>
          </p:spPr>
          <p:txBody>
            <a:bodyPr/>
            <a:lstStyle/>
            <a:p>
              <a:endParaRPr lang="en-US"/>
            </a:p>
          </p:txBody>
        </p:sp>
        <p:sp>
          <p:nvSpPr>
            <p:cNvPr id="58" name="Freeform 45">
              <a:extLst>
                <a:ext uri="{FF2B5EF4-FFF2-40B4-BE49-F238E27FC236}">
                  <a16:creationId xmlns:a16="http://schemas.microsoft.com/office/drawing/2014/main" id="{D49280A1-ACA8-4CD6-9012-AF12660F07E4}"/>
                </a:ext>
              </a:extLst>
            </p:cNvPr>
            <p:cNvSpPr/>
            <p:nvPr/>
          </p:nvSpPr>
          <p:spPr bwMode="auto">
            <a:xfrm rot="5400000">
              <a:off x="11075637" y="5836680"/>
              <a:ext cx="144445" cy="102819"/>
            </a:xfrm>
            <a:custGeom>
              <a:avLst/>
              <a:gdLst/>
              <a:ahLst/>
              <a:cxnLst/>
              <a:rect l="0" t="0" r="r" b="b"/>
              <a:pathLst>
                <a:path w="44" h="34">
                  <a:moveTo>
                    <a:pt x="31" y="0"/>
                  </a:moveTo>
                  <a:cubicBezTo>
                    <a:pt x="39" y="0"/>
                    <a:pt x="44" y="12"/>
                    <a:pt x="42" y="19"/>
                  </a:cubicBezTo>
                  <a:cubicBezTo>
                    <a:pt x="25" y="34"/>
                    <a:pt x="0" y="8"/>
                    <a:pt x="31" y="0"/>
                  </a:cubicBezTo>
                  <a:close/>
                </a:path>
              </a:pathLst>
            </a:custGeom>
            <a:grpFill/>
            <a:ln>
              <a:noFill/>
            </a:ln>
          </p:spPr>
          <p:txBody>
            <a:bodyPr/>
            <a:lstStyle/>
            <a:p>
              <a:endParaRPr lang="en-US"/>
            </a:p>
          </p:txBody>
        </p:sp>
        <p:sp>
          <p:nvSpPr>
            <p:cNvPr id="59" name="Freeform 46">
              <a:extLst>
                <a:ext uri="{FF2B5EF4-FFF2-40B4-BE49-F238E27FC236}">
                  <a16:creationId xmlns:a16="http://schemas.microsoft.com/office/drawing/2014/main" id="{C03EAE8C-6089-40E5-9361-2E266A1EEBA3}"/>
                </a:ext>
              </a:extLst>
            </p:cNvPr>
            <p:cNvSpPr/>
            <p:nvPr/>
          </p:nvSpPr>
          <p:spPr bwMode="auto">
            <a:xfrm rot="5400000">
              <a:off x="11124696" y="2830776"/>
              <a:ext cx="121406" cy="81603"/>
            </a:xfrm>
            <a:custGeom>
              <a:avLst/>
              <a:gdLst/>
              <a:ahLst/>
              <a:cxnLst/>
              <a:rect l="0" t="0" r="r" b="b"/>
              <a:pathLst>
                <a:path w="37" h="27">
                  <a:moveTo>
                    <a:pt x="19" y="1"/>
                  </a:moveTo>
                  <a:cubicBezTo>
                    <a:pt x="31" y="2"/>
                    <a:pt x="37" y="24"/>
                    <a:pt x="21" y="27"/>
                  </a:cubicBezTo>
                  <a:cubicBezTo>
                    <a:pt x="1" y="27"/>
                    <a:pt x="0" y="0"/>
                    <a:pt x="19" y="1"/>
                  </a:cubicBezTo>
                  <a:close/>
                </a:path>
              </a:pathLst>
            </a:custGeom>
            <a:grpFill/>
            <a:ln>
              <a:noFill/>
            </a:ln>
          </p:spPr>
          <p:txBody>
            <a:bodyPr/>
            <a:lstStyle/>
            <a:p>
              <a:endParaRPr lang="en-US"/>
            </a:p>
          </p:txBody>
        </p:sp>
        <p:sp>
          <p:nvSpPr>
            <p:cNvPr id="60" name="Freeform 47">
              <a:extLst>
                <a:ext uri="{FF2B5EF4-FFF2-40B4-BE49-F238E27FC236}">
                  <a16:creationId xmlns:a16="http://schemas.microsoft.com/office/drawing/2014/main" id="{02E3A077-F087-4E14-A13E-4E9D4369B1F6}"/>
                </a:ext>
              </a:extLst>
            </p:cNvPr>
            <p:cNvSpPr/>
            <p:nvPr/>
          </p:nvSpPr>
          <p:spPr bwMode="auto">
            <a:xfrm rot="5400000">
              <a:off x="11082841" y="3849727"/>
              <a:ext cx="147990" cy="78339"/>
            </a:xfrm>
            <a:custGeom>
              <a:avLst/>
              <a:gdLst/>
              <a:ahLst/>
              <a:cxnLst/>
              <a:rect l="0" t="0" r="r" b="b"/>
              <a:pathLst>
                <a:path w="45" h="26">
                  <a:moveTo>
                    <a:pt x="22" y="0"/>
                  </a:moveTo>
                  <a:cubicBezTo>
                    <a:pt x="32" y="2"/>
                    <a:pt x="45" y="22"/>
                    <a:pt x="28" y="26"/>
                  </a:cubicBezTo>
                  <a:cubicBezTo>
                    <a:pt x="10" y="24"/>
                    <a:pt x="0" y="9"/>
                    <a:pt x="22" y="0"/>
                  </a:cubicBezTo>
                  <a:close/>
                </a:path>
              </a:pathLst>
            </a:custGeom>
            <a:grpFill/>
            <a:ln>
              <a:noFill/>
            </a:ln>
          </p:spPr>
          <p:txBody>
            <a:bodyPr/>
            <a:lstStyle/>
            <a:p>
              <a:endParaRPr lang="en-US"/>
            </a:p>
          </p:txBody>
        </p:sp>
        <p:sp>
          <p:nvSpPr>
            <p:cNvPr id="61" name="Freeform 48">
              <a:extLst>
                <a:ext uri="{FF2B5EF4-FFF2-40B4-BE49-F238E27FC236}">
                  <a16:creationId xmlns:a16="http://schemas.microsoft.com/office/drawing/2014/main" id="{7CE4FAAA-45E7-4C86-B59A-F284B79EFD23}"/>
                </a:ext>
              </a:extLst>
            </p:cNvPr>
            <p:cNvSpPr/>
            <p:nvPr/>
          </p:nvSpPr>
          <p:spPr bwMode="auto">
            <a:xfrm rot="5400000">
              <a:off x="11078098" y="3616257"/>
              <a:ext cx="133812" cy="79154"/>
            </a:xfrm>
            <a:custGeom>
              <a:avLst/>
              <a:gdLst/>
              <a:ahLst/>
              <a:cxnLst/>
              <a:rect l="0" t="0" r="r" b="b"/>
              <a:pathLst>
                <a:path w="41" h="26">
                  <a:moveTo>
                    <a:pt x="19" y="0"/>
                  </a:moveTo>
                  <a:cubicBezTo>
                    <a:pt x="41" y="9"/>
                    <a:pt x="28" y="26"/>
                    <a:pt x="7" y="19"/>
                  </a:cubicBezTo>
                  <a:cubicBezTo>
                    <a:pt x="0" y="8"/>
                    <a:pt x="7" y="1"/>
                    <a:pt x="19" y="0"/>
                  </a:cubicBezTo>
                  <a:close/>
                </a:path>
              </a:pathLst>
            </a:custGeom>
            <a:grpFill/>
            <a:ln>
              <a:noFill/>
            </a:ln>
          </p:spPr>
          <p:txBody>
            <a:bodyPr/>
            <a:lstStyle/>
            <a:p>
              <a:endParaRPr lang="en-US"/>
            </a:p>
          </p:txBody>
        </p:sp>
        <p:sp>
          <p:nvSpPr>
            <p:cNvPr id="62" name="Freeform 49">
              <a:extLst>
                <a:ext uri="{FF2B5EF4-FFF2-40B4-BE49-F238E27FC236}">
                  <a16:creationId xmlns:a16="http://schemas.microsoft.com/office/drawing/2014/main" id="{E2689B62-CCA1-4EE5-B622-FBA516868916}"/>
                </a:ext>
              </a:extLst>
            </p:cNvPr>
            <p:cNvSpPr/>
            <p:nvPr/>
          </p:nvSpPr>
          <p:spPr bwMode="auto">
            <a:xfrm rot="5400000">
              <a:off x="11076712" y="6507925"/>
              <a:ext cx="127608" cy="81603"/>
            </a:xfrm>
            <a:custGeom>
              <a:avLst/>
              <a:gdLst/>
              <a:ahLst/>
              <a:cxnLst/>
              <a:rect l="0" t="0" r="r" b="b"/>
              <a:pathLst>
                <a:path w="39" h="27">
                  <a:moveTo>
                    <a:pt x="21" y="2"/>
                  </a:moveTo>
                  <a:cubicBezTo>
                    <a:pt x="36" y="0"/>
                    <a:pt x="39" y="17"/>
                    <a:pt x="26" y="24"/>
                  </a:cubicBezTo>
                  <a:cubicBezTo>
                    <a:pt x="8" y="27"/>
                    <a:pt x="0" y="9"/>
                    <a:pt x="21" y="2"/>
                  </a:cubicBezTo>
                  <a:close/>
                </a:path>
              </a:pathLst>
            </a:custGeom>
            <a:grpFill/>
            <a:ln>
              <a:noFill/>
            </a:ln>
          </p:spPr>
          <p:txBody>
            <a:bodyPr/>
            <a:lstStyle/>
            <a:p>
              <a:endParaRPr lang="en-US"/>
            </a:p>
          </p:txBody>
        </p:sp>
        <p:sp>
          <p:nvSpPr>
            <p:cNvPr id="63" name="Freeform 8">
              <a:extLst>
                <a:ext uri="{FF2B5EF4-FFF2-40B4-BE49-F238E27FC236}">
                  <a16:creationId xmlns:a16="http://schemas.microsoft.com/office/drawing/2014/main" id="{113638EE-3BCF-4315-A329-3C6766A3890B}"/>
                </a:ext>
              </a:extLst>
            </p:cNvPr>
            <p:cNvSpPr/>
            <p:nvPr/>
          </p:nvSpPr>
          <p:spPr bwMode="auto">
            <a:xfrm rot="5400000">
              <a:off x="11141853" y="34906"/>
              <a:ext cx="131153" cy="88130"/>
            </a:xfrm>
            <a:custGeom>
              <a:avLst/>
              <a:gdLst/>
              <a:ahLst/>
              <a:cxnLst/>
              <a:rect l="0" t="0" r="r" b="b"/>
              <a:pathLst>
                <a:path w="40" h="29">
                  <a:moveTo>
                    <a:pt x="26" y="0"/>
                  </a:moveTo>
                  <a:cubicBezTo>
                    <a:pt x="34" y="0"/>
                    <a:pt x="40" y="10"/>
                    <a:pt x="39" y="20"/>
                  </a:cubicBezTo>
                  <a:cubicBezTo>
                    <a:pt x="17" y="29"/>
                    <a:pt x="0" y="10"/>
                    <a:pt x="26" y="0"/>
                  </a:cubicBezTo>
                  <a:close/>
                </a:path>
              </a:pathLst>
            </a:custGeom>
            <a:grpFill/>
            <a:ln>
              <a:noFill/>
            </a:ln>
          </p:spPr>
          <p:txBody>
            <a:bodyPr/>
            <a:lstStyle/>
            <a:p>
              <a:endParaRPr lang="en-US"/>
            </a:p>
          </p:txBody>
        </p:sp>
        <p:sp>
          <p:nvSpPr>
            <p:cNvPr id="64" name="Freeform 106">
              <a:extLst>
                <a:ext uri="{FF2B5EF4-FFF2-40B4-BE49-F238E27FC236}">
                  <a16:creationId xmlns:a16="http://schemas.microsoft.com/office/drawing/2014/main" id="{4FB36B8F-335B-40F2-83BB-C2B2689DC2E9}"/>
                </a:ext>
              </a:extLst>
            </p:cNvPr>
            <p:cNvSpPr/>
            <p:nvPr/>
          </p:nvSpPr>
          <p:spPr bwMode="auto">
            <a:xfrm rot="5400000">
              <a:off x="11301184" y="6639670"/>
              <a:ext cx="134697" cy="97107"/>
            </a:xfrm>
            <a:custGeom>
              <a:avLst/>
              <a:gdLst/>
              <a:ahLst/>
              <a:cxnLst/>
              <a:rect l="0" t="0" r="r" b="b"/>
              <a:pathLst>
                <a:path w="41" h="32">
                  <a:moveTo>
                    <a:pt x="25" y="0"/>
                  </a:moveTo>
                  <a:cubicBezTo>
                    <a:pt x="41" y="13"/>
                    <a:pt x="15" y="32"/>
                    <a:pt x="4" y="18"/>
                  </a:cubicBezTo>
                  <a:cubicBezTo>
                    <a:pt x="0" y="5"/>
                    <a:pt x="15" y="0"/>
                    <a:pt x="25" y="0"/>
                  </a:cubicBezTo>
                  <a:close/>
                </a:path>
              </a:pathLst>
            </a:custGeom>
            <a:grpFill/>
            <a:ln>
              <a:noFill/>
            </a:ln>
          </p:spPr>
          <p:txBody>
            <a:bodyPr/>
            <a:lstStyle/>
            <a:p>
              <a:endParaRPr lang="en-US"/>
            </a:p>
          </p:txBody>
        </p:sp>
      </p:grpSp>
      <p:sp>
        <p:nvSpPr>
          <p:cNvPr id="2" name="Title Placeholder 1">
            <a:extLst>
              <a:ext uri="{FF2B5EF4-FFF2-40B4-BE49-F238E27FC236}">
                <a16:creationId xmlns:a16="http://schemas.microsoft.com/office/drawing/2014/main" id="{7A05E913-A9D9-4639-B104-1F07A4AF6A56}"/>
              </a:ext>
            </a:extLst>
          </p:cNvPr>
          <p:cNvSpPr>
            <a:spLocks noGrp="1"/>
          </p:cNvSpPr>
          <p:nvPr>
            <p:ph type="title"/>
          </p:nvPr>
        </p:nvSpPr>
        <p:spPr>
          <a:xfrm>
            <a:off x="1069848" y="502920"/>
            <a:ext cx="9634011"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9940CEB-B6D7-46E6-9843-51534214017A}"/>
              </a:ext>
            </a:extLst>
          </p:cNvPr>
          <p:cNvSpPr>
            <a:spLocks noGrp="1"/>
          </p:cNvSpPr>
          <p:nvPr>
            <p:ph type="body" idx="1"/>
          </p:nvPr>
        </p:nvSpPr>
        <p:spPr>
          <a:xfrm>
            <a:off x="1069848" y="1874520"/>
            <a:ext cx="9634011"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3"/>
            <a:r>
              <a:rPr lang="en-US"/>
              <a:t>Third level</a:t>
            </a:r>
          </a:p>
          <a:p>
            <a:pPr lvl="5"/>
            <a:r>
              <a:rPr lang="en-US"/>
              <a:t>Fourth level</a:t>
            </a:r>
          </a:p>
          <a:p>
            <a:pPr lvl="6"/>
            <a:r>
              <a:rPr lang="en-US"/>
              <a:t>Fifth level</a:t>
            </a:r>
          </a:p>
        </p:txBody>
      </p:sp>
      <p:sp>
        <p:nvSpPr>
          <p:cNvPr id="4" name="Date Placeholder 3">
            <a:extLst>
              <a:ext uri="{FF2B5EF4-FFF2-40B4-BE49-F238E27FC236}">
                <a16:creationId xmlns:a16="http://schemas.microsoft.com/office/drawing/2014/main" id="{B5BAC8B5-8DFB-4920-8580-54824C831A94}"/>
              </a:ext>
            </a:extLst>
          </p:cNvPr>
          <p:cNvSpPr>
            <a:spLocks noGrp="1"/>
          </p:cNvSpPr>
          <p:nvPr>
            <p:ph type="dt" sz="half" idx="2"/>
          </p:nvPr>
        </p:nvSpPr>
        <p:spPr>
          <a:xfrm>
            <a:off x="173736" y="6382512"/>
            <a:ext cx="2845901" cy="365125"/>
          </a:xfrm>
          <a:prstGeom prst="rect">
            <a:avLst/>
          </a:prstGeom>
        </p:spPr>
        <p:txBody>
          <a:bodyPr vert="horz" lIns="91440" tIns="45720" rIns="91440" bIns="45720" rtlCol="0" anchor="ctr"/>
          <a:lstStyle>
            <a:lvl1pPr algn="l">
              <a:defRPr sz="1050">
                <a:solidFill>
                  <a:schemeClr val="tx2"/>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solidFill>
                <a:srgbClr val="344025"/>
              </a:solidFill>
              <a:effectLst/>
              <a:uLnTx/>
              <a:uFillTx/>
              <a:latin typeface="Avenir Next LT Pro"/>
              <a:ea typeface="+mn-ea"/>
              <a:cs typeface="+mn-cs"/>
            </a:endParaRPr>
          </a:p>
        </p:txBody>
      </p:sp>
      <p:sp>
        <p:nvSpPr>
          <p:cNvPr id="5" name="Footer Placeholder 4">
            <a:extLst>
              <a:ext uri="{FF2B5EF4-FFF2-40B4-BE49-F238E27FC236}">
                <a16:creationId xmlns:a16="http://schemas.microsoft.com/office/drawing/2014/main" id="{3A9E2D5D-B616-4048-9CB8-4D316BBDB1FB}"/>
              </a:ext>
            </a:extLst>
          </p:cNvPr>
          <p:cNvSpPr>
            <a:spLocks noGrp="1"/>
          </p:cNvSpPr>
          <p:nvPr>
            <p:ph type="ftr" sz="quarter" idx="3"/>
          </p:nvPr>
        </p:nvSpPr>
        <p:spPr>
          <a:xfrm rot="5400000">
            <a:off x="-1754871" y="2093199"/>
            <a:ext cx="4157472" cy="416082"/>
          </a:xfrm>
          <a:prstGeom prst="rect">
            <a:avLst/>
          </a:prstGeom>
        </p:spPr>
        <p:txBody>
          <a:bodyPr vert="horz" lIns="91440" tIns="45720" rIns="91440" bIns="45720" rtlCol="0" anchor="ctr"/>
          <a:lstStyle>
            <a:lvl1pPr algn="l">
              <a:defRPr sz="1050">
                <a:solidFill>
                  <a:schemeClr val="tx2"/>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344025"/>
                </a:solidFill>
                <a:effectLst/>
                <a:uLnTx/>
                <a:uFillTx/>
                <a:latin typeface="Avenir Next LT Pro"/>
                <a:ea typeface="+mn-ea"/>
                <a:cs typeface="+mn-cs"/>
              </a:rPr>
              <a:t>9 PRINCIPLES OF FLORIDA-FRIENDLY LANDSCAPING™</a:t>
            </a:r>
          </a:p>
        </p:txBody>
      </p:sp>
      <p:sp>
        <p:nvSpPr>
          <p:cNvPr id="6" name="Slide Number Placeholder 5">
            <a:extLst>
              <a:ext uri="{FF2B5EF4-FFF2-40B4-BE49-F238E27FC236}">
                <a16:creationId xmlns:a16="http://schemas.microsoft.com/office/drawing/2014/main" id="{63F322F0-8F3D-4AC5-9873-24666D0E0D34}"/>
              </a:ext>
            </a:extLst>
          </p:cNvPr>
          <p:cNvSpPr>
            <a:spLocks noGrp="1"/>
          </p:cNvSpPr>
          <p:nvPr>
            <p:ph type="sldNum" sz="quarter" idx="4"/>
          </p:nvPr>
        </p:nvSpPr>
        <p:spPr>
          <a:xfrm>
            <a:off x="11457919" y="6382512"/>
            <a:ext cx="500997" cy="365125"/>
          </a:xfrm>
          <a:prstGeom prst="rect">
            <a:avLst/>
          </a:prstGeom>
        </p:spPr>
        <p:txBody>
          <a:bodyPr vert="horz" lIns="91440" tIns="45720" rIns="91440" bIns="45720" rtlCol="0" anchor="ctr"/>
          <a:lstStyle>
            <a:lvl1pPr algn="r">
              <a:defRPr sz="1050">
                <a:solidFill>
                  <a:schemeClr val="tx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4578CCF-2EC4-44CB-A694-F6F6E59A3985}" type="slidenum">
              <a:rPr kumimoji="0" lang="en-US" sz="1050" b="0" i="0" u="none" strike="noStrike" kern="1200" cap="none" spc="0" normalizeH="0" baseline="0" noProof="0" dirty="0">
                <a:ln>
                  <a:noFill/>
                </a:ln>
                <a:solidFill>
                  <a:srgbClr val="344025"/>
                </a:solidFill>
                <a:effectLst/>
                <a:uLnTx/>
                <a:uFillTx/>
                <a:latin typeface="Avenir Next LT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344025"/>
              </a:solidFill>
              <a:effectLst/>
              <a:uLnTx/>
              <a:uFillTx/>
              <a:latin typeface="Avenir Next LT Pro"/>
              <a:ea typeface="+mn-ea"/>
              <a:cs typeface="+mn-cs"/>
            </a:endParaRPr>
          </a:p>
        </p:txBody>
      </p:sp>
    </p:spTree>
    <p:extLst>
      <p:ext uri="{BB962C8B-B14F-4D97-AF65-F5344CB8AC3E}">
        <p14:creationId xmlns:p14="http://schemas.microsoft.com/office/powerpoint/2010/main" val="550983470"/>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Lst>
  <p:hf sldNum="0" hdr="0" dt="0"/>
  <p:txStyles>
    <p:titleStyle>
      <a:lvl1pPr algn="l" defTabSz="914400" rtl="0" eaLnBrk="1" latinLnBrk="0" hangingPunct="1">
        <a:lnSpc>
          <a:spcPct val="100000"/>
        </a:lnSpc>
        <a:spcBef>
          <a:spcPct val="0"/>
        </a:spcBef>
        <a:buNone/>
        <a:defRPr sz="4800" b="1" kern="1200">
          <a:solidFill>
            <a:schemeClr val="tx2"/>
          </a:solidFill>
          <a:latin typeface="Univers Condensed" panose="020B0506020202050204" pitchFamily="34" charset="0"/>
          <a:ea typeface="+mj-ea"/>
          <a:cs typeface="+mj-cs"/>
        </a:defRPr>
      </a:lvl1pPr>
    </p:titleStyle>
    <p:bodyStyle>
      <a:lvl1pPr marL="228600" indent="-228600" algn="l" defTabSz="914400" rtl="0" eaLnBrk="1" latinLnBrk="0" hangingPunct="1">
        <a:lnSpc>
          <a:spcPct val="100000"/>
        </a:lnSpc>
        <a:spcBef>
          <a:spcPts val="1000"/>
        </a:spcBef>
        <a:buClr>
          <a:schemeClr val="bg2">
            <a:lumMod val="75000"/>
          </a:schemeClr>
        </a:buClr>
        <a:buFont typeface="Arial" panose="020B0604020202020204" pitchFamily="34" charset="0"/>
        <a:buChar char="•"/>
        <a:defRPr sz="3200" kern="1200">
          <a:solidFill>
            <a:schemeClr val="tx2"/>
          </a:solidFill>
          <a:latin typeface="Univers" panose="020B0503020202020204" pitchFamily="34" charset="0"/>
          <a:ea typeface="+mn-ea"/>
          <a:cs typeface="+mn-cs"/>
        </a:defRPr>
      </a:lvl1pPr>
      <a:lvl2pPr marL="514350" indent="-285750" algn="l" defTabSz="914400" rtl="0" eaLnBrk="1" latinLnBrk="0" hangingPunct="1">
        <a:lnSpc>
          <a:spcPct val="100000"/>
        </a:lnSpc>
        <a:spcBef>
          <a:spcPts val="500"/>
        </a:spcBef>
        <a:buClr>
          <a:schemeClr val="bg2">
            <a:lumMod val="75000"/>
          </a:schemeClr>
        </a:buClr>
        <a:buFont typeface="Arial" panose="020B0604020202020204" pitchFamily="34" charset="0"/>
        <a:buChar char="•"/>
        <a:defRPr sz="2800" b="0" kern="1200">
          <a:solidFill>
            <a:schemeClr val="tx2"/>
          </a:solidFill>
          <a:latin typeface="Univers" panose="020B0503020202020204" pitchFamily="34" charset="0"/>
          <a:ea typeface="+mn-ea"/>
          <a:cs typeface="+mn-cs"/>
        </a:defRPr>
      </a:lvl2pPr>
      <a:lvl3pPr marL="548640" indent="-285750" algn="l" defTabSz="914400" rtl="0" eaLnBrk="1" latinLnBrk="0" hangingPunct="1">
        <a:lnSpc>
          <a:spcPct val="150000"/>
        </a:lnSpc>
        <a:spcBef>
          <a:spcPts val="500"/>
        </a:spcBef>
        <a:buClr>
          <a:schemeClr val="bg2">
            <a:lumMod val="75000"/>
          </a:schemeClr>
        </a:buClr>
        <a:buFont typeface="Arial" panose="020B0604020202020204" pitchFamily="34" charset="0"/>
        <a:buChar char="•"/>
        <a:defRPr sz="1400" b="0" kern="1200">
          <a:solidFill>
            <a:schemeClr val="tx2"/>
          </a:solidFill>
          <a:latin typeface="Univers" panose="020B0503020202020204" pitchFamily="34" charset="0"/>
          <a:ea typeface="+mn-ea"/>
          <a:cs typeface="+mn-cs"/>
        </a:defRPr>
      </a:lvl3pPr>
      <a:lvl4pPr marL="834390" indent="-285750" algn="l" defTabSz="914400" rtl="0" eaLnBrk="1" latinLnBrk="0" hangingPunct="1">
        <a:lnSpc>
          <a:spcPct val="100000"/>
        </a:lnSpc>
        <a:spcBef>
          <a:spcPts val="500"/>
        </a:spcBef>
        <a:buClr>
          <a:schemeClr val="bg2">
            <a:lumMod val="75000"/>
          </a:schemeClr>
        </a:buClr>
        <a:buFont typeface="Arial" panose="020B0604020202020204" pitchFamily="34" charset="0"/>
        <a:buChar char="•"/>
        <a:defRPr sz="2400" kern="1200">
          <a:solidFill>
            <a:schemeClr val="tx2"/>
          </a:solidFill>
          <a:latin typeface="Univers" panose="020B0503020202020204" pitchFamily="34" charset="0"/>
          <a:ea typeface="+mn-ea"/>
          <a:cs typeface="+mn-cs"/>
        </a:defRPr>
      </a:lvl4pPr>
      <a:lvl5pPr marL="834390" indent="-285750" algn="l" defTabSz="914400" rtl="0" eaLnBrk="1" latinLnBrk="0" hangingPunct="1">
        <a:lnSpc>
          <a:spcPct val="100000"/>
        </a:lnSpc>
        <a:spcBef>
          <a:spcPts val="500"/>
        </a:spcBef>
        <a:buClr>
          <a:schemeClr val="bg2">
            <a:lumMod val="75000"/>
          </a:schemeClr>
        </a:buClr>
        <a:buFont typeface="Arial" panose="020B0604020202020204" pitchFamily="34" charset="0"/>
        <a:buChar char="•"/>
        <a:defRPr sz="1400" kern="1200">
          <a:solidFill>
            <a:schemeClr val="tx2"/>
          </a:solidFill>
          <a:latin typeface="Univers" panose="020B0503020202020204" pitchFamily="34" charset="0"/>
          <a:ea typeface="+mn-ea"/>
          <a:cs typeface="+mn-cs"/>
        </a:defRPr>
      </a:lvl5pPr>
      <a:lvl6pPr marL="1146175" indent="-285750" algn="l" defTabSz="914400" rtl="0" eaLnBrk="1" latinLnBrk="0" hangingPunct="1">
        <a:lnSpc>
          <a:spcPct val="90000"/>
        </a:lnSpc>
        <a:spcBef>
          <a:spcPts val="500"/>
        </a:spcBef>
        <a:buClr>
          <a:schemeClr val="bg2">
            <a:lumMod val="75000"/>
          </a:schemeClr>
        </a:buClr>
        <a:buFont typeface="Arial" panose="020B0604020202020204" pitchFamily="34" charset="0"/>
        <a:buChar char="•"/>
        <a:defRPr sz="1800" kern="1200">
          <a:solidFill>
            <a:schemeClr val="tx2"/>
          </a:solidFill>
          <a:latin typeface="Univers" panose="020B0503020202020204" pitchFamily="34" charset="0"/>
          <a:ea typeface="+mn-ea"/>
          <a:cs typeface="+mn-cs"/>
        </a:defRPr>
      </a:lvl6pPr>
      <a:lvl7pPr marL="1487488" indent="-341313" algn="l" defTabSz="914400" rtl="0" eaLnBrk="1" latinLnBrk="0" hangingPunct="1">
        <a:lnSpc>
          <a:spcPct val="90000"/>
        </a:lnSpc>
        <a:spcBef>
          <a:spcPts val="500"/>
        </a:spcBef>
        <a:buClr>
          <a:schemeClr val="bg2">
            <a:lumMod val="75000"/>
          </a:schemeClr>
        </a:buClr>
        <a:buFont typeface="Arial" panose="020B0604020202020204" pitchFamily="34" charset="0"/>
        <a:buChar char="•"/>
        <a:defRPr sz="1800" kern="1200">
          <a:solidFill>
            <a:schemeClr val="tx2"/>
          </a:solidFill>
          <a:latin typeface="Univers" panose="020B0503020202020204" pitchFamily="34" charset="0"/>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76">
          <p15:clr>
            <a:srgbClr val="F26B43"/>
          </p15:clr>
        </p15:guide>
        <p15:guide id="2" pos="6792">
          <p15:clr>
            <a:srgbClr val="F26B43"/>
          </p15:clr>
        </p15:guide>
        <p15:guide id="3" pos="3720">
          <p15:clr>
            <a:srgbClr val="F26B43"/>
          </p15:clr>
        </p15:guide>
        <p15:guide id="4" orient="horz" pos="864">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1AFD227-869A-489C-A9B5-3F0498DF3C0C}"/>
              </a:ext>
            </a:extLst>
          </p:cNvPr>
          <p:cNvGrpSpPr/>
          <p:nvPr/>
        </p:nvGrpSpPr>
        <p:grpSpPr>
          <a:xfrm>
            <a:off x="11096450" y="13394"/>
            <a:ext cx="494218" cy="6814823"/>
            <a:chOff x="11096450" y="13394"/>
            <a:chExt cx="494218" cy="6814823"/>
          </a:xfrm>
          <a:solidFill>
            <a:schemeClr val="bg2">
              <a:lumMod val="90000"/>
            </a:schemeClr>
          </a:solidFill>
        </p:grpSpPr>
        <p:sp>
          <p:nvSpPr>
            <p:cNvPr id="8" name="Freeform 8">
              <a:extLst>
                <a:ext uri="{FF2B5EF4-FFF2-40B4-BE49-F238E27FC236}">
                  <a16:creationId xmlns:a16="http://schemas.microsoft.com/office/drawing/2014/main" id="{62704B34-199B-4964-9C78-3AB9735915AA}"/>
                </a:ext>
              </a:extLst>
            </p:cNvPr>
            <p:cNvSpPr/>
            <p:nvPr/>
          </p:nvSpPr>
          <p:spPr bwMode="auto">
            <a:xfrm rot="5400000">
              <a:off x="11108009" y="6718576"/>
              <a:ext cx="131153" cy="88130"/>
            </a:xfrm>
            <a:custGeom>
              <a:avLst/>
              <a:gdLst/>
              <a:ahLst/>
              <a:cxnLst/>
              <a:rect l="0" t="0" r="r" b="b"/>
              <a:pathLst>
                <a:path w="40" h="29">
                  <a:moveTo>
                    <a:pt x="26" y="0"/>
                  </a:moveTo>
                  <a:cubicBezTo>
                    <a:pt x="34" y="0"/>
                    <a:pt x="40" y="10"/>
                    <a:pt x="39" y="20"/>
                  </a:cubicBezTo>
                  <a:cubicBezTo>
                    <a:pt x="17" y="29"/>
                    <a:pt x="0" y="10"/>
                    <a:pt x="26" y="0"/>
                  </a:cubicBezTo>
                  <a:close/>
                </a:path>
              </a:pathLst>
            </a:custGeom>
            <a:grpFill/>
            <a:ln>
              <a:noFill/>
            </a:ln>
          </p:spPr>
          <p:txBody>
            <a:bodyPr/>
            <a:lstStyle/>
            <a:p>
              <a:endParaRPr lang="en-US"/>
            </a:p>
          </p:txBody>
        </p:sp>
        <p:sp>
          <p:nvSpPr>
            <p:cNvPr id="9" name="Freeform 10">
              <a:extLst>
                <a:ext uri="{FF2B5EF4-FFF2-40B4-BE49-F238E27FC236}">
                  <a16:creationId xmlns:a16="http://schemas.microsoft.com/office/drawing/2014/main" id="{8B1E8DB8-017D-454E-849F-EE5742849FD4}"/>
                </a:ext>
              </a:extLst>
            </p:cNvPr>
            <p:cNvSpPr/>
            <p:nvPr/>
          </p:nvSpPr>
          <p:spPr bwMode="auto">
            <a:xfrm rot="5400000">
              <a:off x="11475034" y="77813"/>
              <a:ext cx="138242" cy="88130"/>
            </a:xfrm>
            <a:custGeom>
              <a:avLst/>
              <a:gdLst/>
              <a:ahLst/>
              <a:cxnLst/>
              <a:rect l="0" t="0" r="r" b="b"/>
              <a:pathLst>
                <a:path w="42" h="29">
                  <a:moveTo>
                    <a:pt x="22" y="0"/>
                  </a:moveTo>
                  <a:cubicBezTo>
                    <a:pt x="42" y="7"/>
                    <a:pt x="28" y="29"/>
                    <a:pt x="14" y="25"/>
                  </a:cubicBezTo>
                  <a:cubicBezTo>
                    <a:pt x="0" y="18"/>
                    <a:pt x="8" y="1"/>
                    <a:pt x="22" y="0"/>
                  </a:cubicBezTo>
                  <a:close/>
                </a:path>
              </a:pathLst>
            </a:custGeom>
            <a:grpFill/>
            <a:ln>
              <a:noFill/>
            </a:ln>
          </p:spPr>
          <p:txBody>
            <a:bodyPr/>
            <a:lstStyle/>
            <a:p>
              <a:endParaRPr lang="en-US"/>
            </a:p>
          </p:txBody>
        </p:sp>
        <p:sp>
          <p:nvSpPr>
            <p:cNvPr id="10" name="Freeform 15">
              <a:extLst>
                <a:ext uri="{FF2B5EF4-FFF2-40B4-BE49-F238E27FC236}">
                  <a16:creationId xmlns:a16="http://schemas.microsoft.com/office/drawing/2014/main" id="{16D80E5D-5099-41C4-A80A-1B1538C382FC}"/>
                </a:ext>
              </a:extLst>
            </p:cNvPr>
            <p:cNvSpPr/>
            <p:nvPr/>
          </p:nvSpPr>
          <p:spPr bwMode="auto">
            <a:xfrm rot="5400000">
              <a:off x="11478964" y="592010"/>
              <a:ext cx="121406" cy="72626"/>
            </a:xfrm>
            <a:custGeom>
              <a:avLst/>
              <a:gdLst/>
              <a:ahLst/>
              <a:cxnLst/>
              <a:rect l="0" t="0" r="r" b="b"/>
              <a:pathLst>
                <a:path w="37" h="24">
                  <a:moveTo>
                    <a:pt x="16" y="0"/>
                  </a:moveTo>
                  <a:cubicBezTo>
                    <a:pt x="37" y="6"/>
                    <a:pt x="30" y="20"/>
                    <a:pt x="11" y="24"/>
                  </a:cubicBezTo>
                  <a:cubicBezTo>
                    <a:pt x="0" y="17"/>
                    <a:pt x="5" y="3"/>
                    <a:pt x="16" y="0"/>
                  </a:cubicBezTo>
                  <a:close/>
                </a:path>
              </a:pathLst>
            </a:custGeom>
            <a:grpFill/>
            <a:ln>
              <a:noFill/>
            </a:ln>
          </p:spPr>
          <p:txBody>
            <a:bodyPr/>
            <a:lstStyle/>
            <a:p>
              <a:endParaRPr lang="en-US"/>
            </a:p>
          </p:txBody>
        </p:sp>
        <p:sp>
          <p:nvSpPr>
            <p:cNvPr id="11" name="Freeform 18">
              <a:extLst>
                <a:ext uri="{FF2B5EF4-FFF2-40B4-BE49-F238E27FC236}">
                  <a16:creationId xmlns:a16="http://schemas.microsoft.com/office/drawing/2014/main" id="{947751E1-E2F4-467E-B547-3BD4BAB7F560}"/>
                </a:ext>
              </a:extLst>
            </p:cNvPr>
            <p:cNvSpPr/>
            <p:nvPr/>
          </p:nvSpPr>
          <p:spPr bwMode="auto">
            <a:xfrm rot="5400000">
              <a:off x="11482378" y="335267"/>
              <a:ext cx="138242" cy="78339"/>
            </a:xfrm>
            <a:custGeom>
              <a:avLst/>
              <a:gdLst/>
              <a:ahLst/>
              <a:cxnLst/>
              <a:rect l="0" t="0" r="r" b="b"/>
              <a:pathLst>
                <a:path w="42" h="26">
                  <a:moveTo>
                    <a:pt x="6" y="6"/>
                  </a:moveTo>
                  <a:cubicBezTo>
                    <a:pt x="25" y="0"/>
                    <a:pt x="42" y="17"/>
                    <a:pt x="21" y="26"/>
                  </a:cubicBezTo>
                  <a:cubicBezTo>
                    <a:pt x="9" y="26"/>
                    <a:pt x="0" y="16"/>
                    <a:pt x="6" y="6"/>
                  </a:cubicBezTo>
                  <a:close/>
                </a:path>
              </a:pathLst>
            </a:custGeom>
            <a:grpFill/>
            <a:ln>
              <a:noFill/>
            </a:ln>
          </p:spPr>
          <p:txBody>
            <a:bodyPr/>
            <a:lstStyle/>
            <a:p>
              <a:endParaRPr lang="en-US"/>
            </a:p>
          </p:txBody>
        </p:sp>
        <p:sp>
          <p:nvSpPr>
            <p:cNvPr id="12" name="Freeform 19">
              <a:extLst>
                <a:ext uri="{FF2B5EF4-FFF2-40B4-BE49-F238E27FC236}">
                  <a16:creationId xmlns:a16="http://schemas.microsoft.com/office/drawing/2014/main" id="{55D8869B-B701-4268-9856-876345C8AE3F}"/>
                </a:ext>
              </a:extLst>
            </p:cNvPr>
            <p:cNvSpPr/>
            <p:nvPr/>
          </p:nvSpPr>
          <p:spPr bwMode="auto">
            <a:xfrm rot="5400000">
              <a:off x="11407714" y="2021691"/>
              <a:ext cx="124951" cy="69362"/>
            </a:xfrm>
            <a:custGeom>
              <a:avLst/>
              <a:gdLst/>
              <a:ahLst/>
              <a:cxnLst/>
              <a:rect l="0" t="0" r="r" b="b"/>
              <a:pathLst>
                <a:path w="38" h="23">
                  <a:moveTo>
                    <a:pt x="16" y="0"/>
                  </a:moveTo>
                  <a:cubicBezTo>
                    <a:pt x="38" y="8"/>
                    <a:pt x="31" y="18"/>
                    <a:pt x="10" y="23"/>
                  </a:cubicBezTo>
                  <a:cubicBezTo>
                    <a:pt x="0" y="16"/>
                    <a:pt x="4" y="3"/>
                    <a:pt x="16" y="0"/>
                  </a:cubicBezTo>
                  <a:close/>
                </a:path>
              </a:pathLst>
            </a:custGeom>
            <a:grpFill/>
            <a:ln>
              <a:noFill/>
            </a:ln>
          </p:spPr>
          <p:txBody>
            <a:bodyPr/>
            <a:lstStyle/>
            <a:p>
              <a:endParaRPr lang="en-US"/>
            </a:p>
          </p:txBody>
        </p:sp>
        <p:sp>
          <p:nvSpPr>
            <p:cNvPr id="13" name="Freeform 20">
              <a:extLst>
                <a:ext uri="{FF2B5EF4-FFF2-40B4-BE49-F238E27FC236}">
                  <a16:creationId xmlns:a16="http://schemas.microsoft.com/office/drawing/2014/main" id="{A25CA59C-849F-4CE4-A9B0-293F98DE2C7C}"/>
                </a:ext>
              </a:extLst>
            </p:cNvPr>
            <p:cNvSpPr/>
            <p:nvPr/>
          </p:nvSpPr>
          <p:spPr bwMode="auto">
            <a:xfrm rot="5400000">
              <a:off x="11414629" y="2272420"/>
              <a:ext cx="128495" cy="78339"/>
            </a:xfrm>
            <a:custGeom>
              <a:avLst/>
              <a:gdLst/>
              <a:ahLst/>
              <a:cxnLst/>
              <a:rect l="0" t="0" r="r" b="b"/>
              <a:pathLst>
                <a:path w="39" h="26">
                  <a:moveTo>
                    <a:pt x="24" y="0"/>
                  </a:moveTo>
                  <a:cubicBezTo>
                    <a:pt x="39" y="3"/>
                    <a:pt x="36" y="26"/>
                    <a:pt x="20" y="26"/>
                  </a:cubicBezTo>
                  <a:cubicBezTo>
                    <a:pt x="0" y="18"/>
                    <a:pt x="3" y="3"/>
                    <a:pt x="24" y="0"/>
                  </a:cubicBezTo>
                  <a:close/>
                </a:path>
              </a:pathLst>
            </a:custGeom>
            <a:grpFill/>
            <a:ln>
              <a:noFill/>
            </a:ln>
          </p:spPr>
          <p:txBody>
            <a:bodyPr/>
            <a:lstStyle/>
            <a:p>
              <a:endParaRPr lang="en-US"/>
            </a:p>
          </p:txBody>
        </p:sp>
        <p:sp>
          <p:nvSpPr>
            <p:cNvPr id="14" name="Freeform 22">
              <a:extLst>
                <a:ext uri="{FF2B5EF4-FFF2-40B4-BE49-F238E27FC236}">
                  <a16:creationId xmlns:a16="http://schemas.microsoft.com/office/drawing/2014/main" id="{FE000DB1-AAA1-4BFF-8F14-53624C2F9E0B}"/>
                </a:ext>
              </a:extLst>
            </p:cNvPr>
            <p:cNvSpPr/>
            <p:nvPr/>
          </p:nvSpPr>
          <p:spPr bwMode="auto">
            <a:xfrm rot="5400000">
              <a:off x="11426398" y="1049544"/>
              <a:ext cx="150648" cy="99554"/>
            </a:xfrm>
            <a:custGeom>
              <a:avLst/>
              <a:gdLst/>
              <a:ahLst/>
              <a:cxnLst/>
              <a:rect l="0" t="0" r="r" b="b"/>
              <a:pathLst>
                <a:path w="46" h="33">
                  <a:moveTo>
                    <a:pt x="26" y="0"/>
                  </a:moveTo>
                  <a:cubicBezTo>
                    <a:pt x="29" y="0"/>
                    <a:pt x="46" y="16"/>
                    <a:pt x="38" y="22"/>
                  </a:cubicBezTo>
                  <a:cubicBezTo>
                    <a:pt x="16" y="33"/>
                    <a:pt x="0" y="5"/>
                    <a:pt x="26" y="0"/>
                  </a:cubicBezTo>
                  <a:close/>
                </a:path>
              </a:pathLst>
            </a:custGeom>
            <a:grpFill/>
            <a:ln>
              <a:noFill/>
            </a:ln>
          </p:spPr>
          <p:txBody>
            <a:bodyPr/>
            <a:lstStyle/>
            <a:p>
              <a:endParaRPr lang="en-US"/>
            </a:p>
          </p:txBody>
        </p:sp>
        <p:sp>
          <p:nvSpPr>
            <p:cNvPr id="15" name="Freeform 23">
              <a:extLst>
                <a:ext uri="{FF2B5EF4-FFF2-40B4-BE49-F238E27FC236}">
                  <a16:creationId xmlns:a16="http://schemas.microsoft.com/office/drawing/2014/main" id="{5EEFBC14-7E5B-47B2-B5E3-E90991F89191}"/>
                </a:ext>
              </a:extLst>
            </p:cNvPr>
            <p:cNvSpPr/>
            <p:nvPr/>
          </p:nvSpPr>
          <p:spPr bwMode="auto">
            <a:xfrm rot="5400000">
              <a:off x="11440085" y="836978"/>
              <a:ext cx="134697" cy="81603"/>
            </a:xfrm>
            <a:custGeom>
              <a:avLst/>
              <a:gdLst/>
              <a:ahLst/>
              <a:cxnLst/>
              <a:rect l="0" t="0" r="r" b="b"/>
              <a:pathLst>
                <a:path w="41" h="27">
                  <a:moveTo>
                    <a:pt x="19" y="0"/>
                  </a:moveTo>
                  <a:cubicBezTo>
                    <a:pt x="41" y="10"/>
                    <a:pt x="28" y="27"/>
                    <a:pt x="8" y="20"/>
                  </a:cubicBezTo>
                  <a:cubicBezTo>
                    <a:pt x="0" y="8"/>
                    <a:pt x="7" y="2"/>
                    <a:pt x="19" y="0"/>
                  </a:cubicBezTo>
                  <a:close/>
                </a:path>
              </a:pathLst>
            </a:custGeom>
            <a:grpFill/>
            <a:ln>
              <a:noFill/>
            </a:ln>
          </p:spPr>
          <p:txBody>
            <a:bodyPr/>
            <a:lstStyle/>
            <a:p>
              <a:endParaRPr lang="en-US"/>
            </a:p>
          </p:txBody>
        </p:sp>
        <p:sp>
          <p:nvSpPr>
            <p:cNvPr id="16" name="Freeform 26">
              <a:extLst>
                <a:ext uri="{FF2B5EF4-FFF2-40B4-BE49-F238E27FC236}">
                  <a16:creationId xmlns:a16="http://schemas.microsoft.com/office/drawing/2014/main" id="{00AFF6E4-A34A-4FD3-8C57-BB96114822D1}"/>
                </a:ext>
              </a:extLst>
            </p:cNvPr>
            <p:cNvSpPr/>
            <p:nvPr/>
          </p:nvSpPr>
          <p:spPr bwMode="auto">
            <a:xfrm rot="5400000">
              <a:off x="11427309" y="1320685"/>
              <a:ext cx="127608" cy="78339"/>
            </a:xfrm>
            <a:custGeom>
              <a:avLst/>
              <a:gdLst/>
              <a:ahLst/>
              <a:cxnLst/>
              <a:rect l="0" t="0" r="r" b="b"/>
              <a:pathLst>
                <a:path w="39" h="26">
                  <a:moveTo>
                    <a:pt x="24" y="0"/>
                  </a:moveTo>
                  <a:cubicBezTo>
                    <a:pt x="39" y="2"/>
                    <a:pt x="36" y="26"/>
                    <a:pt x="20" y="25"/>
                  </a:cubicBezTo>
                  <a:cubicBezTo>
                    <a:pt x="0" y="18"/>
                    <a:pt x="3" y="3"/>
                    <a:pt x="24" y="0"/>
                  </a:cubicBezTo>
                  <a:close/>
                </a:path>
              </a:pathLst>
            </a:custGeom>
            <a:grpFill/>
            <a:ln>
              <a:noFill/>
            </a:ln>
          </p:spPr>
          <p:txBody>
            <a:bodyPr/>
            <a:lstStyle/>
            <a:p>
              <a:endParaRPr lang="en-US"/>
            </a:p>
          </p:txBody>
        </p:sp>
        <p:sp>
          <p:nvSpPr>
            <p:cNvPr id="17" name="Freeform 27">
              <a:extLst>
                <a:ext uri="{FF2B5EF4-FFF2-40B4-BE49-F238E27FC236}">
                  <a16:creationId xmlns:a16="http://schemas.microsoft.com/office/drawing/2014/main" id="{C63A8474-C075-4441-A0B3-52286EA50093}"/>
                </a:ext>
              </a:extLst>
            </p:cNvPr>
            <p:cNvSpPr/>
            <p:nvPr/>
          </p:nvSpPr>
          <p:spPr bwMode="auto">
            <a:xfrm rot="5400000">
              <a:off x="11407470" y="1778440"/>
              <a:ext cx="131153" cy="93843"/>
            </a:xfrm>
            <a:custGeom>
              <a:avLst/>
              <a:gdLst/>
              <a:ahLst/>
              <a:cxnLst/>
              <a:rect l="0" t="0" r="r" b="b"/>
              <a:pathLst>
                <a:path w="40" h="31">
                  <a:moveTo>
                    <a:pt x="22" y="0"/>
                  </a:moveTo>
                  <a:cubicBezTo>
                    <a:pt x="39" y="3"/>
                    <a:pt x="40" y="31"/>
                    <a:pt x="16" y="25"/>
                  </a:cubicBezTo>
                  <a:cubicBezTo>
                    <a:pt x="0" y="7"/>
                    <a:pt x="13" y="4"/>
                    <a:pt x="22" y="0"/>
                  </a:cubicBezTo>
                  <a:close/>
                </a:path>
              </a:pathLst>
            </a:custGeom>
            <a:grpFill/>
            <a:ln>
              <a:noFill/>
            </a:ln>
          </p:spPr>
          <p:txBody>
            <a:bodyPr/>
            <a:lstStyle/>
            <a:p>
              <a:endParaRPr lang="en-US"/>
            </a:p>
          </p:txBody>
        </p:sp>
        <p:sp>
          <p:nvSpPr>
            <p:cNvPr id="18" name="Freeform 28">
              <a:extLst>
                <a:ext uri="{FF2B5EF4-FFF2-40B4-BE49-F238E27FC236}">
                  <a16:creationId xmlns:a16="http://schemas.microsoft.com/office/drawing/2014/main" id="{35DA4698-A2ED-4512-8887-F12D3F14372A}"/>
                </a:ext>
              </a:extLst>
            </p:cNvPr>
            <p:cNvSpPr/>
            <p:nvPr/>
          </p:nvSpPr>
          <p:spPr bwMode="auto">
            <a:xfrm rot="5400000">
              <a:off x="11404869" y="1535195"/>
              <a:ext cx="127608" cy="69362"/>
            </a:xfrm>
            <a:custGeom>
              <a:avLst/>
              <a:gdLst/>
              <a:ahLst/>
              <a:cxnLst/>
              <a:rect l="0" t="0" r="r" b="b"/>
              <a:pathLst>
                <a:path w="39" h="23">
                  <a:moveTo>
                    <a:pt x="16" y="0"/>
                  </a:moveTo>
                  <a:cubicBezTo>
                    <a:pt x="39" y="7"/>
                    <a:pt x="31" y="17"/>
                    <a:pt x="11" y="23"/>
                  </a:cubicBezTo>
                  <a:cubicBezTo>
                    <a:pt x="0" y="16"/>
                    <a:pt x="4" y="2"/>
                    <a:pt x="16" y="0"/>
                  </a:cubicBezTo>
                  <a:close/>
                </a:path>
              </a:pathLst>
            </a:custGeom>
            <a:grpFill/>
            <a:ln>
              <a:noFill/>
            </a:ln>
          </p:spPr>
          <p:txBody>
            <a:bodyPr/>
            <a:lstStyle/>
            <a:p>
              <a:endParaRPr lang="en-US"/>
            </a:p>
          </p:txBody>
        </p:sp>
        <p:sp>
          <p:nvSpPr>
            <p:cNvPr id="19" name="Freeform 30">
              <a:extLst>
                <a:ext uri="{FF2B5EF4-FFF2-40B4-BE49-F238E27FC236}">
                  <a16:creationId xmlns:a16="http://schemas.microsoft.com/office/drawing/2014/main" id="{3358E118-D590-4E50-B21C-6CDAA1CCAFCB}"/>
                </a:ext>
              </a:extLst>
            </p:cNvPr>
            <p:cNvSpPr/>
            <p:nvPr/>
          </p:nvSpPr>
          <p:spPr bwMode="auto">
            <a:xfrm rot="5400000">
              <a:off x="11480119" y="1078297"/>
              <a:ext cx="9748" cy="5712"/>
            </a:xfrm>
            <a:custGeom>
              <a:avLst/>
              <a:gdLst/>
              <a:ahLst/>
              <a:cxnLst/>
              <a:rect l="0" t="0" r="r" b="b"/>
              <a:pathLst>
                <a:path w="3" h="2">
                  <a:moveTo>
                    <a:pt x="1" y="0"/>
                  </a:moveTo>
                  <a:cubicBezTo>
                    <a:pt x="2" y="1"/>
                    <a:pt x="3" y="2"/>
                    <a:pt x="2" y="2"/>
                  </a:cubicBezTo>
                  <a:cubicBezTo>
                    <a:pt x="1" y="2"/>
                    <a:pt x="0" y="1"/>
                    <a:pt x="1" y="0"/>
                  </a:cubicBezTo>
                  <a:close/>
                </a:path>
              </a:pathLst>
            </a:custGeom>
            <a:grpFill/>
            <a:ln>
              <a:noFill/>
            </a:ln>
          </p:spPr>
          <p:txBody>
            <a:bodyPr/>
            <a:lstStyle/>
            <a:p>
              <a:endParaRPr lang="en-US"/>
            </a:p>
          </p:txBody>
        </p:sp>
        <p:sp>
          <p:nvSpPr>
            <p:cNvPr id="20" name="Freeform 43">
              <a:extLst>
                <a:ext uri="{FF2B5EF4-FFF2-40B4-BE49-F238E27FC236}">
                  <a16:creationId xmlns:a16="http://schemas.microsoft.com/office/drawing/2014/main" id="{F1EE889E-60FF-423F-ADCB-6CBEE853A040}"/>
                </a:ext>
              </a:extLst>
            </p:cNvPr>
            <p:cNvSpPr/>
            <p:nvPr/>
          </p:nvSpPr>
          <p:spPr bwMode="auto">
            <a:xfrm rot="5400000">
              <a:off x="11194111" y="860614"/>
              <a:ext cx="143559" cy="75075"/>
            </a:xfrm>
            <a:custGeom>
              <a:avLst/>
              <a:gdLst/>
              <a:ahLst/>
              <a:cxnLst/>
              <a:rect l="0" t="0" r="r" b="b"/>
              <a:pathLst>
                <a:path w="44" h="25">
                  <a:moveTo>
                    <a:pt x="28" y="0"/>
                  </a:moveTo>
                  <a:cubicBezTo>
                    <a:pt x="44" y="2"/>
                    <a:pt x="38" y="22"/>
                    <a:pt x="25" y="25"/>
                  </a:cubicBezTo>
                  <a:cubicBezTo>
                    <a:pt x="0" y="25"/>
                    <a:pt x="9" y="5"/>
                    <a:pt x="28" y="0"/>
                  </a:cubicBezTo>
                  <a:close/>
                </a:path>
              </a:pathLst>
            </a:custGeom>
            <a:grpFill/>
            <a:ln>
              <a:noFill/>
            </a:ln>
          </p:spPr>
          <p:txBody>
            <a:bodyPr/>
            <a:lstStyle/>
            <a:p>
              <a:endParaRPr lang="en-US"/>
            </a:p>
          </p:txBody>
        </p:sp>
        <p:sp>
          <p:nvSpPr>
            <p:cNvPr id="21" name="Freeform 51">
              <a:extLst>
                <a:ext uri="{FF2B5EF4-FFF2-40B4-BE49-F238E27FC236}">
                  <a16:creationId xmlns:a16="http://schemas.microsoft.com/office/drawing/2014/main" id="{A4AA0634-0A7C-4A35-8EB7-775200F129FD}"/>
                </a:ext>
              </a:extLst>
            </p:cNvPr>
            <p:cNvSpPr/>
            <p:nvPr/>
          </p:nvSpPr>
          <p:spPr bwMode="auto">
            <a:xfrm rot="5400000">
              <a:off x="11167080" y="1015030"/>
              <a:ext cx="115202" cy="90579"/>
            </a:xfrm>
            <a:custGeom>
              <a:avLst/>
              <a:gdLst/>
              <a:ahLst/>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grpFill/>
            <a:ln>
              <a:noFill/>
            </a:ln>
          </p:spPr>
          <p:txBody>
            <a:bodyPr/>
            <a:lstStyle/>
            <a:p>
              <a:endParaRPr lang="en-US"/>
            </a:p>
          </p:txBody>
        </p:sp>
        <p:sp>
          <p:nvSpPr>
            <p:cNvPr id="22" name="Freeform 52">
              <a:extLst>
                <a:ext uri="{FF2B5EF4-FFF2-40B4-BE49-F238E27FC236}">
                  <a16:creationId xmlns:a16="http://schemas.microsoft.com/office/drawing/2014/main" id="{EBA21558-CAC3-445C-8882-5D4A0C6D2A0E}"/>
                </a:ext>
              </a:extLst>
            </p:cNvPr>
            <p:cNvSpPr/>
            <p:nvPr/>
          </p:nvSpPr>
          <p:spPr bwMode="auto">
            <a:xfrm rot="5400000">
              <a:off x="11164085" y="450599"/>
              <a:ext cx="118747" cy="81603"/>
            </a:xfrm>
            <a:custGeom>
              <a:avLst/>
              <a:gdLst/>
              <a:ahLst/>
              <a:cxnLst/>
              <a:rect l="0" t="0" r="r" b="b"/>
              <a:pathLst>
                <a:path w="36" h="27">
                  <a:moveTo>
                    <a:pt x="21" y="0"/>
                  </a:moveTo>
                  <a:cubicBezTo>
                    <a:pt x="33" y="3"/>
                    <a:pt x="36" y="23"/>
                    <a:pt x="22" y="27"/>
                  </a:cubicBezTo>
                  <a:cubicBezTo>
                    <a:pt x="3" y="25"/>
                    <a:pt x="0" y="1"/>
                    <a:pt x="21" y="0"/>
                  </a:cubicBezTo>
                  <a:close/>
                </a:path>
              </a:pathLst>
            </a:custGeom>
            <a:grpFill/>
            <a:ln>
              <a:noFill/>
            </a:ln>
          </p:spPr>
          <p:txBody>
            <a:bodyPr/>
            <a:lstStyle/>
            <a:p>
              <a:endParaRPr lang="en-US"/>
            </a:p>
          </p:txBody>
        </p:sp>
        <p:sp>
          <p:nvSpPr>
            <p:cNvPr id="23" name="Freeform 53">
              <a:extLst>
                <a:ext uri="{FF2B5EF4-FFF2-40B4-BE49-F238E27FC236}">
                  <a16:creationId xmlns:a16="http://schemas.microsoft.com/office/drawing/2014/main" id="{2E9415F1-5D31-4C25-9E26-203EEF500877}"/>
                </a:ext>
              </a:extLst>
            </p:cNvPr>
            <p:cNvSpPr/>
            <p:nvPr/>
          </p:nvSpPr>
          <p:spPr bwMode="auto">
            <a:xfrm rot="5400000">
              <a:off x="11155166" y="1253803"/>
              <a:ext cx="127608" cy="79154"/>
            </a:xfrm>
            <a:custGeom>
              <a:avLst/>
              <a:gdLst/>
              <a:ahLst/>
              <a:cxnLst/>
              <a:rect l="0" t="0" r="r" b="b"/>
              <a:pathLst>
                <a:path w="39" h="26">
                  <a:moveTo>
                    <a:pt x="24" y="0"/>
                  </a:moveTo>
                  <a:cubicBezTo>
                    <a:pt x="39" y="3"/>
                    <a:pt x="36" y="26"/>
                    <a:pt x="20" y="26"/>
                  </a:cubicBezTo>
                  <a:cubicBezTo>
                    <a:pt x="0" y="18"/>
                    <a:pt x="3" y="3"/>
                    <a:pt x="24" y="0"/>
                  </a:cubicBezTo>
                  <a:close/>
                </a:path>
              </a:pathLst>
            </a:custGeom>
            <a:grpFill/>
            <a:ln>
              <a:noFill/>
            </a:ln>
          </p:spPr>
          <p:txBody>
            <a:bodyPr/>
            <a:lstStyle/>
            <a:p>
              <a:endParaRPr lang="en-US"/>
            </a:p>
          </p:txBody>
        </p:sp>
        <p:sp>
          <p:nvSpPr>
            <p:cNvPr id="24" name="Freeform 54">
              <a:extLst>
                <a:ext uri="{FF2B5EF4-FFF2-40B4-BE49-F238E27FC236}">
                  <a16:creationId xmlns:a16="http://schemas.microsoft.com/office/drawing/2014/main" id="{622FC1F6-879A-45BA-8752-08020C39CE29}"/>
                </a:ext>
              </a:extLst>
            </p:cNvPr>
            <p:cNvSpPr/>
            <p:nvPr/>
          </p:nvSpPr>
          <p:spPr bwMode="auto">
            <a:xfrm rot="5400000">
              <a:off x="11141013" y="614227"/>
              <a:ext cx="134697" cy="105266"/>
            </a:xfrm>
            <a:custGeom>
              <a:avLst/>
              <a:gdLst/>
              <a:ahLst/>
              <a:cxnLst/>
              <a:rect l="0" t="0" r="r" b="b"/>
              <a:pathLst>
                <a:path w="41" h="35">
                  <a:moveTo>
                    <a:pt x="28" y="2"/>
                  </a:moveTo>
                  <a:cubicBezTo>
                    <a:pt x="37" y="0"/>
                    <a:pt x="41" y="13"/>
                    <a:pt x="40" y="21"/>
                  </a:cubicBezTo>
                  <a:cubicBezTo>
                    <a:pt x="22" y="35"/>
                    <a:pt x="0" y="10"/>
                    <a:pt x="28" y="2"/>
                  </a:cubicBezTo>
                  <a:close/>
                </a:path>
              </a:pathLst>
            </a:custGeom>
            <a:grpFill/>
            <a:ln>
              <a:noFill/>
            </a:ln>
          </p:spPr>
          <p:txBody>
            <a:bodyPr/>
            <a:lstStyle/>
            <a:p>
              <a:endParaRPr lang="en-US"/>
            </a:p>
          </p:txBody>
        </p:sp>
        <p:sp>
          <p:nvSpPr>
            <p:cNvPr id="25" name="Freeform 55">
              <a:extLst>
                <a:ext uri="{FF2B5EF4-FFF2-40B4-BE49-F238E27FC236}">
                  <a16:creationId xmlns:a16="http://schemas.microsoft.com/office/drawing/2014/main" id="{BA09826C-58E2-48C5-9666-333326C2CA44}"/>
                </a:ext>
              </a:extLst>
            </p:cNvPr>
            <p:cNvSpPr/>
            <p:nvPr/>
          </p:nvSpPr>
          <p:spPr bwMode="auto">
            <a:xfrm rot="5400000">
              <a:off x="11155026" y="1463404"/>
              <a:ext cx="131153" cy="69362"/>
            </a:xfrm>
            <a:custGeom>
              <a:avLst/>
              <a:gdLst/>
              <a:ahLst/>
              <a:cxnLst/>
              <a:rect l="0" t="0" r="r" b="b"/>
              <a:pathLst>
                <a:path w="40" h="23">
                  <a:moveTo>
                    <a:pt x="24" y="0"/>
                  </a:moveTo>
                  <a:cubicBezTo>
                    <a:pt x="40" y="0"/>
                    <a:pt x="38" y="20"/>
                    <a:pt x="25" y="23"/>
                  </a:cubicBezTo>
                  <a:cubicBezTo>
                    <a:pt x="0" y="22"/>
                    <a:pt x="6" y="3"/>
                    <a:pt x="24" y="0"/>
                  </a:cubicBezTo>
                  <a:close/>
                </a:path>
              </a:pathLst>
            </a:custGeom>
            <a:grpFill/>
            <a:ln>
              <a:noFill/>
            </a:ln>
          </p:spPr>
          <p:txBody>
            <a:bodyPr/>
            <a:lstStyle/>
            <a:p>
              <a:endParaRPr lang="en-US"/>
            </a:p>
          </p:txBody>
        </p:sp>
        <p:sp>
          <p:nvSpPr>
            <p:cNvPr id="26" name="Freeform 56">
              <a:extLst>
                <a:ext uri="{FF2B5EF4-FFF2-40B4-BE49-F238E27FC236}">
                  <a16:creationId xmlns:a16="http://schemas.microsoft.com/office/drawing/2014/main" id="{A6D3555F-4EA1-4EA7-9D08-2D75CE51927B}"/>
                </a:ext>
              </a:extLst>
            </p:cNvPr>
            <p:cNvSpPr/>
            <p:nvPr/>
          </p:nvSpPr>
          <p:spPr bwMode="auto">
            <a:xfrm rot="5400000">
              <a:off x="11101585" y="2335317"/>
              <a:ext cx="128495" cy="72626"/>
            </a:xfrm>
            <a:custGeom>
              <a:avLst/>
              <a:gdLst/>
              <a:ahLst/>
              <a:cxnLst/>
              <a:rect l="0" t="0" r="r" b="b"/>
              <a:pathLst>
                <a:path w="39" h="24">
                  <a:moveTo>
                    <a:pt x="21" y="0"/>
                  </a:moveTo>
                  <a:cubicBezTo>
                    <a:pt x="37" y="0"/>
                    <a:pt x="39" y="23"/>
                    <a:pt x="22" y="24"/>
                  </a:cubicBezTo>
                  <a:cubicBezTo>
                    <a:pt x="7" y="22"/>
                    <a:pt x="0" y="5"/>
                    <a:pt x="21" y="0"/>
                  </a:cubicBezTo>
                  <a:close/>
                </a:path>
              </a:pathLst>
            </a:custGeom>
            <a:grpFill/>
            <a:ln>
              <a:noFill/>
            </a:ln>
          </p:spPr>
          <p:txBody>
            <a:bodyPr/>
            <a:lstStyle/>
            <a:p>
              <a:endParaRPr lang="en-US"/>
            </a:p>
          </p:txBody>
        </p:sp>
        <p:sp>
          <p:nvSpPr>
            <p:cNvPr id="27" name="Freeform 57">
              <a:extLst>
                <a:ext uri="{FF2B5EF4-FFF2-40B4-BE49-F238E27FC236}">
                  <a16:creationId xmlns:a16="http://schemas.microsoft.com/office/drawing/2014/main" id="{60FA20E8-EDAA-4310-B870-97807901AC18}"/>
                </a:ext>
              </a:extLst>
            </p:cNvPr>
            <p:cNvSpPr/>
            <p:nvPr/>
          </p:nvSpPr>
          <p:spPr bwMode="auto">
            <a:xfrm rot="5400000">
              <a:off x="11141175" y="1673149"/>
              <a:ext cx="140901" cy="93843"/>
            </a:xfrm>
            <a:custGeom>
              <a:avLst/>
              <a:gdLst/>
              <a:ahLst/>
              <a:cxnLst/>
              <a:rect l="0" t="0" r="r" b="b"/>
              <a:pathLst>
                <a:path w="43" h="31">
                  <a:moveTo>
                    <a:pt x="27" y="3"/>
                  </a:moveTo>
                  <a:cubicBezTo>
                    <a:pt x="35" y="0"/>
                    <a:pt x="43" y="17"/>
                    <a:pt x="40" y="23"/>
                  </a:cubicBezTo>
                  <a:cubicBezTo>
                    <a:pt x="21" y="31"/>
                    <a:pt x="0" y="15"/>
                    <a:pt x="27" y="3"/>
                  </a:cubicBezTo>
                  <a:close/>
                </a:path>
              </a:pathLst>
            </a:custGeom>
            <a:grpFill/>
            <a:ln>
              <a:noFill/>
            </a:ln>
          </p:spPr>
          <p:txBody>
            <a:bodyPr/>
            <a:lstStyle/>
            <a:p>
              <a:endParaRPr lang="en-US"/>
            </a:p>
          </p:txBody>
        </p:sp>
        <p:sp>
          <p:nvSpPr>
            <p:cNvPr id="28" name="Freeform 59">
              <a:extLst>
                <a:ext uri="{FF2B5EF4-FFF2-40B4-BE49-F238E27FC236}">
                  <a16:creationId xmlns:a16="http://schemas.microsoft.com/office/drawing/2014/main" id="{F5552AA2-C2AB-4D59-B6EF-E8E5EE110E52}"/>
                </a:ext>
              </a:extLst>
            </p:cNvPr>
            <p:cNvSpPr/>
            <p:nvPr/>
          </p:nvSpPr>
          <p:spPr bwMode="auto">
            <a:xfrm rot="5400000">
              <a:off x="11120625" y="255502"/>
              <a:ext cx="124063" cy="78339"/>
            </a:xfrm>
            <a:custGeom>
              <a:avLst/>
              <a:gdLst/>
              <a:ahLst/>
              <a:cxnLst/>
              <a:rect l="0" t="0" r="r" b="b"/>
              <a:pathLst>
                <a:path w="38" h="26">
                  <a:moveTo>
                    <a:pt x="22" y="0"/>
                  </a:moveTo>
                  <a:cubicBezTo>
                    <a:pt x="38" y="3"/>
                    <a:pt x="33" y="25"/>
                    <a:pt x="18" y="26"/>
                  </a:cubicBezTo>
                  <a:cubicBezTo>
                    <a:pt x="0" y="20"/>
                    <a:pt x="6" y="3"/>
                    <a:pt x="22" y="0"/>
                  </a:cubicBezTo>
                  <a:close/>
                </a:path>
              </a:pathLst>
            </a:custGeom>
            <a:grpFill/>
            <a:ln>
              <a:noFill/>
            </a:ln>
          </p:spPr>
          <p:txBody>
            <a:bodyPr/>
            <a:lstStyle/>
            <a:p>
              <a:endParaRPr lang="en-US"/>
            </a:p>
          </p:txBody>
        </p:sp>
        <p:sp>
          <p:nvSpPr>
            <p:cNvPr id="29" name="Freeform 60">
              <a:extLst>
                <a:ext uri="{FF2B5EF4-FFF2-40B4-BE49-F238E27FC236}">
                  <a16:creationId xmlns:a16="http://schemas.microsoft.com/office/drawing/2014/main" id="{0BA267D0-8F6B-4803-B948-70E29B4587EB}"/>
                </a:ext>
              </a:extLst>
            </p:cNvPr>
            <p:cNvSpPr/>
            <p:nvPr/>
          </p:nvSpPr>
          <p:spPr bwMode="auto">
            <a:xfrm rot="5400000">
              <a:off x="11115856" y="1902943"/>
              <a:ext cx="131153" cy="69362"/>
            </a:xfrm>
            <a:custGeom>
              <a:avLst/>
              <a:gdLst/>
              <a:ahLst/>
              <a:cxnLst/>
              <a:rect l="0" t="0" r="r" b="b"/>
              <a:pathLst>
                <a:path w="40" h="23">
                  <a:moveTo>
                    <a:pt x="24" y="0"/>
                  </a:moveTo>
                  <a:cubicBezTo>
                    <a:pt x="40" y="0"/>
                    <a:pt x="38" y="20"/>
                    <a:pt x="25" y="23"/>
                  </a:cubicBezTo>
                  <a:cubicBezTo>
                    <a:pt x="0" y="22"/>
                    <a:pt x="6" y="4"/>
                    <a:pt x="24" y="0"/>
                  </a:cubicBezTo>
                  <a:close/>
                </a:path>
              </a:pathLst>
            </a:custGeom>
            <a:grpFill/>
            <a:ln>
              <a:noFill/>
            </a:ln>
          </p:spPr>
          <p:txBody>
            <a:bodyPr/>
            <a:lstStyle/>
            <a:p>
              <a:endParaRPr lang="en-US"/>
            </a:p>
          </p:txBody>
        </p:sp>
        <p:sp>
          <p:nvSpPr>
            <p:cNvPr id="30" name="Freeform 61">
              <a:extLst>
                <a:ext uri="{FF2B5EF4-FFF2-40B4-BE49-F238E27FC236}">
                  <a16:creationId xmlns:a16="http://schemas.microsoft.com/office/drawing/2014/main" id="{86E372A3-B9F4-4FEE-8B96-D9AD879E214E}"/>
                </a:ext>
              </a:extLst>
            </p:cNvPr>
            <p:cNvSpPr/>
            <p:nvPr/>
          </p:nvSpPr>
          <p:spPr bwMode="auto">
            <a:xfrm rot="5400000">
              <a:off x="11082153" y="2137303"/>
              <a:ext cx="137356" cy="99554"/>
            </a:xfrm>
            <a:custGeom>
              <a:avLst/>
              <a:gdLst/>
              <a:ahLst/>
              <a:cxnLst/>
              <a:rect l="0" t="0" r="r" b="b"/>
              <a:pathLst>
                <a:path w="42" h="33">
                  <a:moveTo>
                    <a:pt x="25" y="1"/>
                  </a:moveTo>
                  <a:cubicBezTo>
                    <a:pt x="42" y="14"/>
                    <a:pt x="15" y="33"/>
                    <a:pt x="4" y="19"/>
                  </a:cubicBezTo>
                  <a:cubicBezTo>
                    <a:pt x="0" y="5"/>
                    <a:pt x="16" y="0"/>
                    <a:pt x="25" y="1"/>
                  </a:cubicBezTo>
                  <a:close/>
                </a:path>
              </a:pathLst>
            </a:custGeom>
            <a:grpFill/>
            <a:ln>
              <a:noFill/>
            </a:ln>
          </p:spPr>
          <p:txBody>
            <a:bodyPr/>
            <a:lstStyle/>
            <a:p>
              <a:endParaRPr lang="en-US"/>
            </a:p>
          </p:txBody>
        </p:sp>
        <p:sp>
          <p:nvSpPr>
            <p:cNvPr id="31" name="Freeform 5">
              <a:extLst>
                <a:ext uri="{FF2B5EF4-FFF2-40B4-BE49-F238E27FC236}">
                  <a16:creationId xmlns:a16="http://schemas.microsoft.com/office/drawing/2014/main" id="{FF0C4564-5DA6-4224-A8B7-85CE1323DE8F}"/>
                </a:ext>
              </a:extLst>
            </p:cNvPr>
            <p:cNvSpPr/>
            <p:nvPr/>
          </p:nvSpPr>
          <p:spPr bwMode="auto">
            <a:xfrm rot="5400000">
              <a:off x="11410824" y="2818299"/>
              <a:ext cx="121406" cy="81603"/>
            </a:xfrm>
            <a:custGeom>
              <a:avLst/>
              <a:gdLst/>
              <a:ahLst/>
              <a:cxnLst/>
              <a:rect l="0" t="0" r="r" b="b"/>
              <a:pathLst>
                <a:path w="37" h="27">
                  <a:moveTo>
                    <a:pt x="20" y="1"/>
                  </a:moveTo>
                  <a:cubicBezTo>
                    <a:pt x="31" y="1"/>
                    <a:pt x="37" y="24"/>
                    <a:pt x="22" y="27"/>
                  </a:cubicBezTo>
                  <a:cubicBezTo>
                    <a:pt x="2" y="27"/>
                    <a:pt x="0" y="0"/>
                    <a:pt x="20" y="1"/>
                  </a:cubicBezTo>
                  <a:close/>
                </a:path>
              </a:pathLst>
            </a:custGeom>
            <a:grpFill/>
            <a:ln>
              <a:noFill/>
            </a:ln>
          </p:spPr>
          <p:txBody>
            <a:bodyPr/>
            <a:lstStyle/>
            <a:p>
              <a:endParaRPr lang="en-US"/>
            </a:p>
          </p:txBody>
        </p:sp>
        <p:sp>
          <p:nvSpPr>
            <p:cNvPr id="32" name="Freeform 6">
              <a:extLst>
                <a:ext uri="{FF2B5EF4-FFF2-40B4-BE49-F238E27FC236}">
                  <a16:creationId xmlns:a16="http://schemas.microsoft.com/office/drawing/2014/main" id="{19F31D0D-C43D-4BB0-A13C-9524B84117D4}"/>
                </a:ext>
              </a:extLst>
            </p:cNvPr>
            <p:cNvSpPr/>
            <p:nvPr/>
          </p:nvSpPr>
          <p:spPr bwMode="auto">
            <a:xfrm rot="5400000">
              <a:off x="11391700" y="5088176"/>
              <a:ext cx="124063" cy="87315"/>
            </a:xfrm>
            <a:custGeom>
              <a:avLst/>
              <a:gdLst/>
              <a:ahLst/>
              <a:cxnLst/>
              <a:rect l="0" t="0" r="r" b="b"/>
              <a:pathLst>
                <a:path w="38" h="29">
                  <a:moveTo>
                    <a:pt x="12" y="3"/>
                  </a:moveTo>
                  <a:cubicBezTo>
                    <a:pt x="34" y="0"/>
                    <a:pt x="38" y="26"/>
                    <a:pt x="15" y="29"/>
                  </a:cubicBezTo>
                  <a:cubicBezTo>
                    <a:pt x="4" y="23"/>
                    <a:pt x="0" y="9"/>
                    <a:pt x="12" y="3"/>
                  </a:cubicBezTo>
                  <a:close/>
                </a:path>
              </a:pathLst>
            </a:custGeom>
            <a:grpFill/>
            <a:ln>
              <a:noFill/>
            </a:ln>
          </p:spPr>
          <p:txBody>
            <a:bodyPr/>
            <a:lstStyle/>
            <a:p>
              <a:endParaRPr lang="en-US"/>
            </a:p>
          </p:txBody>
        </p:sp>
        <p:sp>
          <p:nvSpPr>
            <p:cNvPr id="33" name="Freeform 7">
              <a:extLst>
                <a:ext uri="{FF2B5EF4-FFF2-40B4-BE49-F238E27FC236}">
                  <a16:creationId xmlns:a16="http://schemas.microsoft.com/office/drawing/2014/main" id="{6B32FB03-B0FE-4731-BE41-C59AFB49FBF5}"/>
                </a:ext>
              </a:extLst>
            </p:cNvPr>
            <p:cNvSpPr/>
            <p:nvPr/>
          </p:nvSpPr>
          <p:spPr bwMode="auto">
            <a:xfrm rot="5400000">
              <a:off x="11371127" y="2531128"/>
              <a:ext cx="138242" cy="100371"/>
            </a:xfrm>
            <a:custGeom>
              <a:avLst/>
              <a:gdLst/>
              <a:ahLst/>
              <a:cxnLst/>
              <a:rect l="0" t="0" r="r" b="b"/>
              <a:pathLst>
                <a:path w="42" h="33">
                  <a:moveTo>
                    <a:pt x="25" y="1"/>
                  </a:moveTo>
                  <a:cubicBezTo>
                    <a:pt x="42" y="14"/>
                    <a:pt x="15" y="33"/>
                    <a:pt x="4" y="19"/>
                  </a:cubicBezTo>
                  <a:cubicBezTo>
                    <a:pt x="0" y="6"/>
                    <a:pt x="15" y="0"/>
                    <a:pt x="25" y="1"/>
                  </a:cubicBezTo>
                  <a:close/>
                </a:path>
              </a:pathLst>
            </a:custGeom>
            <a:grpFill/>
            <a:ln>
              <a:noFill/>
            </a:ln>
          </p:spPr>
          <p:txBody>
            <a:bodyPr/>
            <a:lstStyle/>
            <a:p>
              <a:endParaRPr lang="en-US"/>
            </a:p>
          </p:txBody>
        </p:sp>
        <p:sp>
          <p:nvSpPr>
            <p:cNvPr id="34" name="Freeform 8">
              <a:extLst>
                <a:ext uri="{FF2B5EF4-FFF2-40B4-BE49-F238E27FC236}">
                  <a16:creationId xmlns:a16="http://schemas.microsoft.com/office/drawing/2014/main" id="{BDD5B6F0-1E17-4DCD-AE5F-ED8C48892FEF}"/>
                </a:ext>
              </a:extLst>
            </p:cNvPr>
            <p:cNvSpPr/>
            <p:nvPr/>
          </p:nvSpPr>
          <p:spPr bwMode="auto">
            <a:xfrm rot="5400000">
              <a:off x="11401349" y="4735882"/>
              <a:ext cx="131153" cy="88130"/>
            </a:xfrm>
            <a:custGeom>
              <a:avLst/>
              <a:gdLst/>
              <a:ahLst/>
              <a:cxnLst/>
              <a:rect l="0" t="0" r="r" b="b"/>
              <a:pathLst>
                <a:path w="40" h="29">
                  <a:moveTo>
                    <a:pt x="26" y="0"/>
                  </a:moveTo>
                  <a:cubicBezTo>
                    <a:pt x="34" y="0"/>
                    <a:pt x="40" y="10"/>
                    <a:pt x="39" y="20"/>
                  </a:cubicBezTo>
                  <a:cubicBezTo>
                    <a:pt x="17" y="29"/>
                    <a:pt x="0" y="10"/>
                    <a:pt x="26" y="0"/>
                  </a:cubicBezTo>
                  <a:close/>
                </a:path>
              </a:pathLst>
            </a:custGeom>
            <a:grpFill/>
            <a:ln>
              <a:noFill/>
            </a:ln>
          </p:spPr>
          <p:txBody>
            <a:bodyPr/>
            <a:lstStyle/>
            <a:p>
              <a:endParaRPr lang="en-US"/>
            </a:p>
          </p:txBody>
        </p:sp>
        <p:sp>
          <p:nvSpPr>
            <p:cNvPr id="35" name="Freeform 9">
              <a:extLst>
                <a:ext uri="{FF2B5EF4-FFF2-40B4-BE49-F238E27FC236}">
                  <a16:creationId xmlns:a16="http://schemas.microsoft.com/office/drawing/2014/main" id="{0290BE17-E89B-4AF9-B3F6-AF4884D52467}"/>
                </a:ext>
              </a:extLst>
            </p:cNvPr>
            <p:cNvSpPr/>
            <p:nvPr/>
          </p:nvSpPr>
          <p:spPr bwMode="auto">
            <a:xfrm rot="5400000">
              <a:off x="11409487" y="4455410"/>
              <a:ext cx="121406" cy="88130"/>
            </a:xfrm>
            <a:custGeom>
              <a:avLst/>
              <a:gdLst/>
              <a:ahLst/>
              <a:cxnLst/>
              <a:rect l="0" t="0" r="r" b="b"/>
              <a:pathLst>
                <a:path w="37" h="29">
                  <a:moveTo>
                    <a:pt x="18" y="4"/>
                  </a:moveTo>
                  <a:cubicBezTo>
                    <a:pt x="35" y="0"/>
                    <a:pt x="37" y="28"/>
                    <a:pt x="22" y="29"/>
                  </a:cubicBezTo>
                  <a:cubicBezTo>
                    <a:pt x="7" y="28"/>
                    <a:pt x="0" y="14"/>
                    <a:pt x="18" y="4"/>
                  </a:cubicBezTo>
                  <a:close/>
                </a:path>
              </a:pathLst>
            </a:custGeom>
            <a:grpFill/>
            <a:ln>
              <a:noFill/>
            </a:ln>
          </p:spPr>
          <p:txBody>
            <a:bodyPr/>
            <a:lstStyle/>
            <a:p>
              <a:endParaRPr lang="en-US"/>
            </a:p>
          </p:txBody>
        </p:sp>
        <p:sp>
          <p:nvSpPr>
            <p:cNvPr id="36" name="Freeform 11">
              <a:extLst>
                <a:ext uri="{FF2B5EF4-FFF2-40B4-BE49-F238E27FC236}">
                  <a16:creationId xmlns:a16="http://schemas.microsoft.com/office/drawing/2014/main" id="{85F63089-F77F-4F02-8417-AAC1847FBCA7}"/>
                </a:ext>
              </a:extLst>
            </p:cNvPr>
            <p:cNvSpPr/>
            <p:nvPr/>
          </p:nvSpPr>
          <p:spPr bwMode="auto">
            <a:xfrm rot="5400000">
              <a:off x="11369848" y="4194178"/>
              <a:ext cx="143559" cy="102819"/>
            </a:xfrm>
            <a:custGeom>
              <a:avLst/>
              <a:gdLst/>
              <a:ahLst/>
              <a:cxnLst/>
              <a:rect l="0" t="0" r="r" b="b"/>
              <a:pathLst>
                <a:path w="44" h="34">
                  <a:moveTo>
                    <a:pt x="31" y="1"/>
                  </a:moveTo>
                  <a:cubicBezTo>
                    <a:pt x="39" y="0"/>
                    <a:pt x="44" y="12"/>
                    <a:pt x="42" y="19"/>
                  </a:cubicBezTo>
                  <a:cubicBezTo>
                    <a:pt x="25" y="34"/>
                    <a:pt x="0" y="8"/>
                    <a:pt x="31" y="1"/>
                  </a:cubicBezTo>
                  <a:close/>
                </a:path>
              </a:pathLst>
            </a:custGeom>
            <a:grpFill/>
            <a:ln>
              <a:noFill/>
            </a:ln>
          </p:spPr>
          <p:txBody>
            <a:bodyPr/>
            <a:lstStyle/>
            <a:p>
              <a:endParaRPr lang="en-US"/>
            </a:p>
          </p:txBody>
        </p:sp>
        <p:sp>
          <p:nvSpPr>
            <p:cNvPr id="37" name="Freeform 12">
              <a:extLst>
                <a:ext uri="{FF2B5EF4-FFF2-40B4-BE49-F238E27FC236}">
                  <a16:creationId xmlns:a16="http://schemas.microsoft.com/office/drawing/2014/main" id="{7B01CD5E-570F-4CBF-9904-94F30D928C54}"/>
                </a:ext>
              </a:extLst>
            </p:cNvPr>
            <p:cNvSpPr/>
            <p:nvPr/>
          </p:nvSpPr>
          <p:spPr bwMode="auto">
            <a:xfrm rot="5400000">
              <a:off x="11381624" y="3691697"/>
              <a:ext cx="134697" cy="81603"/>
            </a:xfrm>
            <a:custGeom>
              <a:avLst/>
              <a:gdLst/>
              <a:ahLst/>
              <a:cxnLst/>
              <a:rect l="0" t="0" r="r" b="b"/>
              <a:pathLst>
                <a:path w="41" h="27">
                  <a:moveTo>
                    <a:pt x="22" y="0"/>
                  </a:moveTo>
                  <a:cubicBezTo>
                    <a:pt x="41" y="12"/>
                    <a:pt x="24" y="27"/>
                    <a:pt x="8" y="20"/>
                  </a:cubicBezTo>
                  <a:cubicBezTo>
                    <a:pt x="0" y="7"/>
                    <a:pt x="8" y="0"/>
                    <a:pt x="22" y="0"/>
                  </a:cubicBezTo>
                  <a:close/>
                </a:path>
              </a:pathLst>
            </a:custGeom>
            <a:grpFill/>
            <a:ln>
              <a:noFill/>
            </a:ln>
          </p:spPr>
          <p:txBody>
            <a:bodyPr/>
            <a:lstStyle/>
            <a:p>
              <a:endParaRPr lang="en-US"/>
            </a:p>
          </p:txBody>
        </p:sp>
        <p:sp>
          <p:nvSpPr>
            <p:cNvPr id="38" name="Freeform 13">
              <a:extLst>
                <a:ext uri="{FF2B5EF4-FFF2-40B4-BE49-F238E27FC236}">
                  <a16:creationId xmlns:a16="http://schemas.microsoft.com/office/drawing/2014/main" id="{7EE6A672-2915-4B03-99A9-9364D5F1521E}"/>
                </a:ext>
              </a:extLst>
            </p:cNvPr>
            <p:cNvSpPr/>
            <p:nvPr/>
          </p:nvSpPr>
          <p:spPr bwMode="auto">
            <a:xfrm rot="5400000">
              <a:off x="11417787" y="3075050"/>
              <a:ext cx="124951" cy="69362"/>
            </a:xfrm>
            <a:custGeom>
              <a:avLst/>
              <a:gdLst/>
              <a:ahLst/>
              <a:cxnLst/>
              <a:rect l="0" t="0" r="r" b="b"/>
              <a:pathLst>
                <a:path w="38" h="23">
                  <a:moveTo>
                    <a:pt x="26" y="0"/>
                  </a:moveTo>
                  <a:cubicBezTo>
                    <a:pt x="38" y="0"/>
                    <a:pt x="37" y="20"/>
                    <a:pt x="25" y="23"/>
                  </a:cubicBezTo>
                  <a:cubicBezTo>
                    <a:pt x="0" y="23"/>
                    <a:pt x="5" y="1"/>
                    <a:pt x="26" y="0"/>
                  </a:cubicBezTo>
                  <a:close/>
                </a:path>
              </a:pathLst>
            </a:custGeom>
            <a:grpFill/>
            <a:ln>
              <a:noFill/>
            </a:ln>
          </p:spPr>
          <p:txBody>
            <a:bodyPr/>
            <a:lstStyle/>
            <a:p>
              <a:endParaRPr lang="en-US"/>
            </a:p>
          </p:txBody>
        </p:sp>
        <p:sp>
          <p:nvSpPr>
            <p:cNvPr id="39" name="Freeform 14">
              <a:extLst>
                <a:ext uri="{FF2B5EF4-FFF2-40B4-BE49-F238E27FC236}">
                  <a16:creationId xmlns:a16="http://schemas.microsoft.com/office/drawing/2014/main" id="{2136B643-14E1-443A-BC1C-06ADAE65C30F}"/>
                </a:ext>
              </a:extLst>
            </p:cNvPr>
            <p:cNvSpPr/>
            <p:nvPr/>
          </p:nvSpPr>
          <p:spPr bwMode="auto">
            <a:xfrm rot="5400000">
              <a:off x="11376729" y="3335597"/>
              <a:ext cx="134697" cy="84866"/>
            </a:xfrm>
            <a:custGeom>
              <a:avLst/>
              <a:gdLst/>
              <a:ahLst/>
              <a:cxnLst/>
              <a:rect l="0" t="0" r="r" b="b"/>
              <a:pathLst>
                <a:path w="41" h="28">
                  <a:moveTo>
                    <a:pt x="26" y="1"/>
                  </a:moveTo>
                  <a:cubicBezTo>
                    <a:pt x="34" y="0"/>
                    <a:pt x="41" y="12"/>
                    <a:pt x="39" y="20"/>
                  </a:cubicBezTo>
                  <a:cubicBezTo>
                    <a:pt x="17" y="28"/>
                    <a:pt x="0" y="12"/>
                    <a:pt x="26" y="1"/>
                  </a:cubicBezTo>
                  <a:close/>
                </a:path>
              </a:pathLst>
            </a:custGeom>
            <a:grpFill/>
            <a:ln>
              <a:noFill/>
            </a:ln>
          </p:spPr>
          <p:txBody>
            <a:bodyPr/>
            <a:lstStyle/>
            <a:p>
              <a:endParaRPr lang="en-US"/>
            </a:p>
          </p:txBody>
        </p:sp>
        <p:sp>
          <p:nvSpPr>
            <p:cNvPr id="40" name="Freeform 16">
              <a:extLst>
                <a:ext uri="{FF2B5EF4-FFF2-40B4-BE49-F238E27FC236}">
                  <a16:creationId xmlns:a16="http://schemas.microsoft.com/office/drawing/2014/main" id="{867FA393-4F37-4E1A-870B-F96775FAB7E8}"/>
                </a:ext>
              </a:extLst>
            </p:cNvPr>
            <p:cNvSpPr/>
            <p:nvPr/>
          </p:nvSpPr>
          <p:spPr bwMode="auto">
            <a:xfrm rot="5400000">
              <a:off x="11360464" y="3934729"/>
              <a:ext cx="143559" cy="97107"/>
            </a:xfrm>
            <a:custGeom>
              <a:avLst/>
              <a:gdLst/>
              <a:ahLst/>
              <a:cxnLst/>
              <a:rect l="0" t="0" r="r" b="b"/>
              <a:pathLst>
                <a:path w="44" h="32">
                  <a:moveTo>
                    <a:pt x="31" y="1"/>
                  </a:moveTo>
                  <a:cubicBezTo>
                    <a:pt x="40" y="0"/>
                    <a:pt x="44" y="8"/>
                    <a:pt x="43" y="15"/>
                  </a:cubicBezTo>
                  <a:cubicBezTo>
                    <a:pt x="29" y="32"/>
                    <a:pt x="0" y="6"/>
                    <a:pt x="31" y="1"/>
                  </a:cubicBezTo>
                  <a:close/>
                </a:path>
              </a:pathLst>
            </a:custGeom>
            <a:grpFill/>
            <a:ln>
              <a:noFill/>
            </a:ln>
          </p:spPr>
          <p:txBody>
            <a:bodyPr/>
            <a:lstStyle/>
            <a:p>
              <a:endParaRPr lang="en-US"/>
            </a:p>
          </p:txBody>
        </p:sp>
        <p:sp>
          <p:nvSpPr>
            <p:cNvPr id="41" name="Freeform 17">
              <a:extLst>
                <a:ext uri="{FF2B5EF4-FFF2-40B4-BE49-F238E27FC236}">
                  <a16:creationId xmlns:a16="http://schemas.microsoft.com/office/drawing/2014/main" id="{E225A1BE-FAD2-4764-A7E4-A6DA07D0573B}"/>
                </a:ext>
              </a:extLst>
            </p:cNvPr>
            <p:cNvSpPr/>
            <p:nvPr/>
          </p:nvSpPr>
          <p:spPr bwMode="auto">
            <a:xfrm rot="5400000">
              <a:off x="11395443" y="5347417"/>
              <a:ext cx="94821" cy="69362"/>
            </a:xfrm>
            <a:custGeom>
              <a:avLst/>
              <a:gdLst/>
              <a:ahLst/>
              <a:cxnLst/>
              <a:rect l="0" t="0" r="r" b="b"/>
              <a:pathLst>
                <a:path w="29" h="23">
                  <a:moveTo>
                    <a:pt x="13" y="0"/>
                  </a:moveTo>
                  <a:cubicBezTo>
                    <a:pt x="27" y="0"/>
                    <a:pt x="29" y="22"/>
                    <a:pt x="13" y="23"/>
                  </a:cubicBezTo>
                  <a:cubicBezTo>
                    <a:pt x="2" y="22"/>
                    <a:pt x="0" y="2"/>
                    <a:pt x="13" y="0"/>
                  </a:cubicBezTo>
                  <a:close/>
                </a:path>
              </a:pathLst>
            </a:custGeom>
            <a:grpFill/>
            <a:ln>
              <a:noFill/>
            </a:ln>
          </p:spPr>
          <p:txBody>
            <a:bodyPr/>
            <a:lstStyle/>
            <a:p>
              <a:endParaRPr lang="en-US"/>
            </a:p>
          </p:txBody>
        </p:sp>
        <p:sp>
          <p:nvSpPr>
            <p:cNvPr id="42" name="Freeform 21">
              <a:extLst>
                <a:ext uri="{FF2B5EF4-FFF2-40B4-BE49-F238E27FC236}">
                  <a16:creationId xmlns:a16="http://schemas.microsoft.com/office/drawing/2014/main" id="{25D65388-C7E0-4C07-822A-03C5009C6D1E}"/>
                </a:ext>
              </a:extLst>
            </p:cNvPr>
            <p:cNvSpPr/>
            <p:nvPr/>
          </p:nvSpPr>
          <p:spPr bwMode="auto">
            <a:xfrm rot="5400000">
              <a:off x="11343434" y="5658571"/>
              <a:ext cx="140901" cy="102819"/>
            </a:xfrm>
            <a:custGeom>
              <a:avLst/>
              <a:gdLst/>
              <a:ahLst/>
              <a:cxnLst/>
              <a:rect l="0" t="0" r="r" b="b"/>
              <a:pathLst>
                <a:path w="43" h="34">
                  <a:moveTo>
                    <a:pt x="24" y="0"/>
                  </a:moveTo>
                  <a:cubicBezTo>
                    <a:pt x="43" y="3"/>
                    <a:pt x="28" y="34"/>
                    <a:pt x="14" y="23"/>
                  </a:cubicBezTo>
                  <a:cubicBezTo>
                    <a:pt x="0" y="28"/>
                    <a:pt x="4" y="5"/>
                    <a:pt x="24" y="0"/>
                  </a:cubicBezTo>
                  <a:close/>
                </a:path>
              </a:pathLst>
            </a:custGeom>
            <a:grpFill/>
            <a:ln>
              <a:noFill/>
            </a:ln>
          </p:spPr>
          <p:txBody>
            <a:bodyPr/>
            <a:lstStyle/>
            <a:p>
              <a:endParaRPr lang="en-US"/>
            </a:p>
          </p:txBody>
        </p:sp>
        <p:sp>
          <p:nvSpPr>
            <p:cNvPr id="43" name="Freeform 25">
              <a:extLst>
                <a:ext uri="{FF2B5EF4-FFF2-40B4-BE49-F238E27FC236}">
                  <a16:creationId xmlns:a16="http://schemas.microsoft.com/office/drawing/2014/main" id="{E1D79822-C494-449C-B439-F437DAD4F218}"/>
                </a:ext>
              </a:extLst>
            </p:cNvPr>
            <p:cNvSpPr/>
            <p:nvPr/>
          </p:nvSpPr>
          <p:spPr bwMode="auto">
            <a:xfrm rot="5400000">
              <a:off x="11324095" y="6423833"/>
              <a:ext cx="134697" cy="93843"/>
            </a:xfrm>
            <a:custGeom>
              <a:avLst/>
              <a:gdLst/>
              <a:ahLst/>
              <a:cxnLst/>
              <a:rect l="0" t="0" r="r" b="b"/>
              <a:pathLst>
                <a:path w="41" h="31">
                  <a:moveTo>
                    <a:pt x="23" y="0"/>
                  </a:moveTo>
                  <a:cubicBezTo>
                    <a:pt x="40" y="1"/>
                    <a:pt x="41" y="31"/>
                    <a:pt x="17" y="25"/>
                  </a:cubicBezTo>
                  <a:cubicBezTo>
                    <a:pt x="0" y="7"/>
                    <a:pt x="17" y="4"/>
                    <a:pt x="23" y="0"/>
                  </a:cubicBezTo>
                  <a:close/>
                </a:path>
              </a:pathLst>
            </a:custGeom>
            <a:grpFill/>
            <a:ln>
              <a:noFill/>
            </a:ln>
          </p:spPr>
          <p:txBody>
            <a:bodyPr/>
            <a:lstStyle/>
            <a:p>
              <a:endParaRPr lang="en-US"/>
            </a:p>
          </p:txBody>
        </p:sp>
        <p:sp>
          <p:nvSpPr>
            <p:cNvPr id="44" name="Freeform 29">
              <a:extLst>
                <a:ext uri="{FF2B5EF4-FFF2-40B4-BE49-F238E27FC236}">
                  <a16:creationId xmlns:a16="http://schemas.microsoft.com/office/drawing/2014/main" id="{CDB324E5-E8D9-40E3-BAB4-1F87E67E4F46}"/>
                </a:ext>
              </a:extLst>
            </p:cNvPr>
            <p:cNvSpPr/>
            <p:nvPr/>
          </p:nvSpPr>
          <p:spPr bwMode="auto">
            <a:xfrm rot="5400000">
              <a:off x="11324317" y="5897278"/>
              <a:ext cx="118747" cy="120771"/>
            </a:xfrm>
            <a:custGeom>
              <a:avLst/>
              <a:gdLst/>
              <a:ahLst/>
              <a:cxnLst/>
              <a:rect l="0" t="0" r="r" b="b"/>
              <a:pathLst>
                <a:path w="36" h="40">
                  <a:moveTo>
                    <a:pt x="16" y="4"/>
                  </a:moveTo>
                  <a:cubicBezTo>
                    <a:pt x="36" y="5"/>
                    <a:pt x="33" y="0"/>
                    <a:pt x="34" y="15"/>
                  </a:cubicBezTo>
                  <a:cubicBezTo>
                    <a:pt x="34" y="40"/>
                    <a:pt x="0" y="22"/>
                    <a:pt x="16" y="4"/>
                  </a:cubicBezTo>
                  <a:close/>
                </a:path>
              </a:pathLst>
            </a:custGeom>
            <a:grpFill/>
            <a:ln>
              <a:noFill/>
            </a:ln>
          </p:spPr>
          <p:txBody>
            <a:bodyPr/>
            <a:lstStyle/>
            <a:p>
              <a:endParaRPr lang="en-US"/>
            </a:p>
          </p:txBody>
        </p:sp>
        <p:sp>
          <p:nvSpPr>
            <p:cNvPr id="45" name="Freeform 31">
              <a:extLst>
                <a:ext uri="{FF2B5EF4-FFF2-40B4-BE49-F238E27FC236}">
                  <a16:creationId xmlns:a16="http://schemas.microsoft.com/office/drawing/2014/main" id="{15404AB3-12EB-462E-85A2-AF4A7E91D729}"/>
                </a:ext>
              </a:extLst>
            </p:cNvPr>
            <p:cNvSpPr/>
            <p:nvPr/>
          </p:nvSpPr>
          <p:spPr bwMode="auto">
            <a:xfrm rot="5400000">
              <a:off x="11356013" y="6183127"/>
              <a:ext cx="131153" cy="72626"/>
            </a:xfrm>
            <a:custGeom>
              <a:avLst/>
              <a:gdLst/>
              <a:ahLst/>
              <a:cxnLst/>
              <a:rect l="0" t="0" r="r" b="b"/>
              <a:pathLst>
                <a:path w="40" h="24">
                  <a:moveTo>
                    <a:pt x="24" y="0"/>
                  </a:moveTo>
                  <a:cubicBezTo>
                    <a:pt x="40" y="0"/>
                    <a:pt x="38" y="20"/>
                    <a:pt x="25" y="24"/>
                  </a:cubicBezTo>
                  <a:cubicBezTo>
                    <a:pt x="0" y="22"/>
                    <a:pt x="6" y="4"/>
                    <a:pt x="24" y="0"/>
                  </a:cubicBezTo>
                  <a:close/>
                </a:path>
              </a:pathLst>
            </a:custGeom>
            <a:grpFill/>
            <a:ln>
              <a:noFill/>
            </a:ln>
          </p:spPr>
          <p:txBody>
            <a:bodyPr/>
            <a:lstStyle/>
            <a:p>
              <a:endParaRPr lang="en-US"/>
            </a:p>
          </p:txBody>
        </p:sp>
        <p:sp>
          <p:nvSpPr>
            <p:cNvPr id="46" name="Freeform 32">
              <a:extLst>
                <a:ext uri="{FF2B5EF4-FFF2-40B4-BE49-F238E27FC236}">
                  <a16:creationId xmlns:a16="http://schemas.microsoft.com/office/drawing/2014/main" id="{228021CB-53B3-4BCC-A14C-0B6951FC971F}"/>
                </a:ext>
              </a:extLst>
            </p:cNvPr>
            <p:cNvSpPr/>
            <p:nvPr/>
          </p:nvSpPr>
          <p:spPr bwMode="auto">
            <a:xfrm rot="5400000">
              <a:off x="11104198" y="3296179"/>
              <a:ext cx="144445" cy="106083"/>
            </a:xfrm>
            <a:custGeom>
              <a:avLst/>
              <a:gdLst/>
              <a:ahLst/>
              <a:cxnLst/>
              <a:rect l="0" t="0" r="r" b="b"/>
              <a:pathLst>
                <a:path w="44" h="35">
                  <a:moveTo>
                    <a:pt x="28" y="0"/>
                  </a:moveTo>
                  <a:cubicBezTo>
                    <a:pt x="36" y="1"/>
                    <a:pt x="44" y="12"/>
                    <a:pt x="42" y="21"/>
                  </a:cubicBezTo>
                  <a:cubicBezTo>
                    <a:pt x="23" y="35"/>
                    <a:pt x="0" y="7"/>
                    <a:pt x="28" y="0"/>
                  </a:cubicBezTo>
                  <a:close/>
                </a:path>
              </a:pathLst>
            </a:custGeom>
            <a:grpFill/>
            <a:ln>
              <a:noFill/>
            </a:ln>
          </p:spPr>
          <p:txBody>
            <a:bodyPr/>
            <a:lstStyle/>
            <a:p>
              <a:endParaRPr lang="en-US"/>
            </a:p>
          </p:txBody>
        </p:sp>
        <p:sp>
          <p:nvSpPr>
            <p:cNvPr id="47" name="Freeform 33">
              <a:extLst>
                <a:ext uri="{FF2B5EF4-FFF2-40B4-BE49-F238E27FC236}">
                  <a16:creationId xmlns:a16="http://schemas.microsoft.com/office/drawing/2014/main" id="{B353D0BC-00A6-4EA4-9311-9FCB88CC2021}"/>
                </a:ext>
              </a:extLst>
            </p:cNvPr>
            <p:cNvSpPr/>
            <p:nvPr/>
          </p:nvSpPr>
          <p:spPr bwMode="auto">
            <a:xfrm rot="5400000">
              <a:off x="11134111" y="4387490"/>
              <a:ext cx="151535" cy="75075"/>
            </a:xfrm>
            <a:custGeom>
              <a:avLst/>
              <a:gdLst/>
              <a:ahLst/>
              <a:cxnLst/>
              <a:rect l="0" t="0" r="r" b="b"/>
              <a:pathLst>
                <a:path w="46" h="25">
                  <a:moveTo>
                    <a:pt x="23" y="0"/>
                  </a:moveTo>
                  <a:cubicBezTo>
                    <a:pt x="32" y="1"/>
                    <a:pt x="46" y="21"/>
                    <a:pt x="29" y="25"/>
                  </a:cubicBezTo>
                  <a:cubicBezTo>
                    <a:pt x="10" y="23"/>
                    <a:pt x="0" y="9"/>
                    <a:pt x="23" y="0"/>
                  </a:cubicBezTo>
                  <a:close/>
                </a:path>
              </a:pathLst>
            </a:custGeom>
            <a:grpFill/>
            <a:ln>
              <a:noFill/>
            </a:ln>
          </p:spPr>
          <p:txBody>
            <a:bodyPr/>
            <a:lstStyle/>
            <a:p>
              <a:endParaRPr lang="en-US"/>
            </a:p>
          </p:txBody>
        </p:sp>
        <p:sp>
          <p:nvSpPr>
            <p:cNvPr id="48" name="Freeform 34">
              <a:extLst>
                <a:ext uri="{FF2B5EF4-FFF2-40B4-BE49-F238E27FC236}">
                  <a16:creationId xmlns:a16="http://schemas.microsoft.com/office/drawing/2014/main" id="{0E001FD3-6EDD-47A3-9916-826E1595DAB3}"/>
                </a:ext>
              </a:extLst>
            </p:cNvPr>
            <p:cNvSpPr/>
            <p:nvPr/>
          </p:nvSpPr>
          <p:spPr bwMode="auto">
            <a:xfrm rot="5400000">
              <a:off x="11138041" y="5384813"/>
              <a:ext cx="134697" cy="84051"/>
            </a:xfrm>
            <a:custGeom>
              <a:avLst/>
              <a:gdLst/>
              <a:ahLst/>
              <a:cxnLst/>
              <a:rect l="0" t="0" r="r" b="b"/>
              <a:pathLst>
                <a:path w="41" h="28">
                  <a:moveTo>
                    <a:pt x="22" y="0"/>
                  </a:moveTo>
                  <a:cubicBezTo>
                    <a:pt x="41" y="13"/>
                    <a:pt x="24" y="28"/>
                    <a:pt x="8" y="21"/>
                  </a:cubicBezTo>
                  <a:cubicBezTo>
                    <a:pt x="0" y="8"/>
                    <a:pt x="8" y="0"/>
                    <a:pt x="22" y="0"/>
                  </a:cubicBezTo>
                  <a:close/>
                </a:path>
              </a:pathLst>
            </a:custGeom>
            <a:grpFill/>
            <a:ln>
              <a:noFill/>
            </a:ln>
          </p:spPr>
          <p:txBody>
            <a:bodyPr/>
            <a:lstStyle/>
            <a:p>
              <a:endParaRPr lang="en-US"/>
            </a:p>
          </p:txBody>
        </p:sp>
        <p:sp>
          <p:nvSpPr>
            <p:cNvPr id="49" name="Freeform 35">
              <a:extLst>
                <a:ext uri="{FF2B5EF4-FFF2-40B4-BE49-F238E27FC236}">
                  <a16:creationId xmlns:a16="http://schemas.microsoft.com/office/drawing/2014/main" id="{FE214D5B-D151-4E09-A01E-BEAAF9C679ED}"/>
                </a:ext>
              </a:extLst>
            </p:cNvPr>
            <p:cNvSpPr/>
            <p:nvPr/>
          </p:nvSpPr>
          <p:spPr bwMode="auto">
            <a:xfrm rot="5400000">
              <a:off x="11133693" y="4595717"/>
              <a:ext cx="131153" cy="84866"/>
            </a:xfrm>
            <a:custGeom>
              <a:avLst/>
              <a:gdLst/>
              <a:ahLst/>
              <a:cxnLst/>
              <a:rect l="0" t="0" r="r" b="b"/>
              <a:pathLst>
                <a:path w="40" h="28">
                  <a:moveTo>
                    <a:pt x="27" y="1"/>
                  </a:moveTo>
                  <a:cubicBezTo>
                    <a:pt x="35" y="0"/>
                    <a:pt x="40" y="10"/>
                    <a:pt x="38" y="17"/>
                  </a:cubicBezTo>
                  <a:cubicBezTo>
                    <a:pt x="17" y="28"/>
                    <a:pt x="0" y="7"/>
                    <a:pt x="27" y="1"/>
                  </a:cubicBezTo>
                  <a:close/>
                </a:path>
              </a:pathLst>
            </a:custGeom>
            <a:grpFill/>
            <a:ln>
              <a:noFill/>
            </a:ln>
          </p:spPr>
          <p:txBody>
            <a:bodyPr/>
            <a:lstStyle/>
            <a:p>
              <a:endParaRPr lang="en-US"/>
            </a:p>
          </p:txBody>
        </p:sp>
        <p:sp>
          <p:nvSpPr>
            <p:cNvPr id="50" name="Freeform 36">
              <a:extLst>
                <a:ext uri="{FF2B5EF4-FFF2-40B4-BE49-F238E27FC236}">
                  <a16:creationId xmlns:a16="http://schemas.microsoft.com/office/drawing/2014/main" id="{3024EF13-0A45-49DD-B0F4-FA3A5169EFFE}"/>
                </a:ext>
              </a:extLst>
            </p:cNvPr>
            <p:cNvSpPr/>
            <p:nvPr/>
          </p:nvSpPr>
          <p:spPr bwMode="auto">
            <a:xfrm rot="5400000">
              <a:off x="11105830" y="6046702"/>
              <a:ext cx="144445" cy="102819"/>
            </a:xfrm>
            <a:custGeom>
              <a:avLst/>
              <a:gdLst/>
              <a:ahLst/>
              <a:cxnLst/>
              <a:rect l="0" t="0" r="r" b="b"/>
              <a:pathLst>
                <a:path w="44" h="34">
                  <a:moveTo>
                    <a:pt x="31" y="1"/>
                  </a:moveTo>
                  <a:cubicBezTo>
                    <a:pt x="44" y="3"/>
                    <a:pt x="38" y="34"/>
                    <a:pt x="25" y="22"/>
                  </a:cubicBezTo>
                  <a:cubicBezTo>
                    <a:pt x="0" y="28"/>
                    <a:pt x="14" y="0"/>
                    <a:pt x="31" y="1"/>
                  </a:cubicBezTo>
                  <a:close/>
                </a:path>
              </a:pathLst>
            </a:custGeom>
            <a:grpFill/>
            <a:ln>
              <a:noFill/>
            </a:ln>
          </p:spPr>
          <p:txBody>
            <a:bodyPr/>
            <a:lstStyle/>
            <a:p>
              <a:endParaRPr lang="en-US"/>
            </a:p>
          </p:txBody>
        </p:sp>
        <p:sp>
          <p:nvSpPr>
            <p:cNvPr id="51" name="Freeform 37">
              <a:extLst>
                <a:ext uri="{FF2B5EF4-FFF2-40B4-BE49-F238E27FC236}">
                  <a16:creationId xmlns:a16="http://schemas.microsoft.com/office/drawing/2014/main" id="{95E0BDAE-48A7-4752-A150-74DA4BAE5E4B}"/>
                </a:ext>
              </a:extLst>
            </p:cNvPr>
            <p:cNvSpPr/>
            <p:nvPr/>
          </p:nvSpPr>
          <p:spPr bwMode="auto">
            <a:xfrm rot="5400000">
              <a:off x="11117596" y="3060239"/>
              <a:ext cx="115202" cy="121588"/>
            </a:xfrm>
            <a:custGeom>
              <a:avLst/>
              <a:gdLst/>
              <a:ahLst/>
              <a:cxnLst/>
              <a:rect l="0" t="0" r="r" b="b"/>
              <a:pathLst>
                <a:path w="35" h="40">
                  <a:moveTo>
                    <a:pt x="16" y="4"/>
                  </a:moveTo>
                  <a:cubicBezTo>
                    <a:pt x="35" y="4"/>
                    <a:pt x="32" y="0"/>
                    <a:pt x="33" y="15"/>
                  </a:cubicBezTo>
                  <a:cubicBezTo>
                    <a:pt x="34" y="40"/>
                    <a:pt x="0" y="22"/>
                    <a:pt x="16" y="4"/>
                  </a:cubicBezTo>
                  <a:close/>
                </a:path>
              </a:pathLst>
            </a:custGeom>
            <a:grpFill/>
            <a:ln>
              <a:noFill/>
            </a:ln>
          </p:spPr>
          <p:txBody>
            <a:bodyPr/>
            <a:lstStyle/>
            <a:p>
              <a:endParaRPr lang="en-US"/>
            </a:p>
          </p:txBody>
        </p:sp>
        <p:sp>
          <p:nvSpPr>
            <p:cNvPr id="52" name="Freeform 38">
              <a:extLst>
                <a:ext uri="{FF2B5EF4-FFF2-40B4-BE49-F238E27FC236}">
                  <a16:creationId xmlns:a16="http://schemas.microsoft.com/office/drawing/2014/main" id="{DE128EDB-3179-4F47-8B37-BEDE3B82FFC7}"/>
                </a:ext>
              </a:extLst>
            </p:cNvPr>
            <p:cNvSpPr/>
            <p:nvPr/>
          </p:nvSpPr>
          <p:spPr bwMode="auto">
            <a:xfrm rot="5400000">
              <a:off x="11125265" y="4900335"/>
              <a:ext cx="127608" cy="69362"/>
            </a:xfrm>
            <a:custGeom>
              <a:avLst/>
              <a:gdLst/>
              <a:ahLst/>
              <a:cxnLst/>
              <a:rect l="0" t="0" r="r" b="b"/>
              <a:pathLst>
                <a:path w="39" h="23">
                  <a:moveTo>
                    <a:pt x="26" y="0"/>
                  </a:moveTo>
                  <a:cubicBezTo>
                    <a:pt x="39" y="1"/>
                    <a:pt x="38" y="21"/>
                    <a:pt x="26" y="23"/>
                  </a:cubicBezTo>
                  <a:cubicBezTo>
                    <a:pt x="0" y="23"/>
                    <a:pt x="5" y="2"/>
                    <a:pt x="26" y="0"/>
                  </a:cubicBezTo>
                  <a:close/>
                </a:path>
              </a:pathLst>
            </a:custGeom>
            <a:grpFill/>
            <a:ln>
              <a:noFill/>
            </a:ln>
          </p:spPr>
          <p:txBody>
            <a:bodyPr/>
            <a:lstStyle/>
            <a:p>
              <a:endParaRPr lang="en-US"/>
            </a:p>
          </p:txBody>
        </p:sp>
        <p:sp>
          <p:nvSpPr>
            <p:cNvPr id="53" name="Freeform 39">
              <a:extLst>
                <a:ext uri="{FF2B5EF4-FFF2-40B4-BE49-F238E27FC236}">
                  <a16:creationId xmlns:a16="http://schemas.microsoft.com/office/drawing/2014/main" id="{E09CDD49-7B7B-42C0-A09E-6CFB3CDFF6A1}"/>
                </a:ext>
              </a:extLst>
            </p:cNvPr>
            <p:cNvSpPr/>
            <p:nvPr/>
          </p:nvSpPr>
          <p:spPr bwMode="auto">
            <a:xfrm rot="5400000">
              <a:off x="11117373" y="5141456"/>
              <a:ext cx="131153" cy="81603"/>
            </a:xfrm>
            <a:custGeom>
              <a:avLst/>
              <a:gdLst/>
              <a:ahLst/>
              <a:cxnLst/>
              <a:rect l="0" t="0" r="r" b="b"/>
              <a:pathLst>
                <a:path w="40" h="27">
                  <a:moveTo>
                    <a:pt x="25" y="0"/>
                  </a:moveTo>
                  <a:cubicBezTo>
                    <a:pt x="34" y="0"/>
                    <a:pt x="40" y="11"/>
                    <a:pt x="38" y="20"/>
                  </a:cubicBezTo>
                  <a:cubicBezTo>
                    <a:pt x="17" y="27"/>
                    <a:pt x="0" y="12"/>
                    <a:pt x="25" y="0"/>
                  </a:cubicBezTo>
                  <a:close/>
                </a:path>
              </a:pathLst>
            </a:custGeom>
            <a:grpFill/>
            <a:ln>
              <a:noFill/>
            </a:ln>
          </p:spPr>
          <p:txBody>
            <a:bodyPr/>
            <a:lstStyle/>
            <a:p>
              <a:endParaRPr lang="en-US"/>
            </a:p>
          </p:txBody>
        </p:sp>
        <p:sp>
          <p:nvSpPr>
            <p:cNvPr id="54" name="Freeform 40">
              <a:extLst>
                <a:ext uri="{FF2B5EF4-FFF2-40B4-BE49-F238E27FC236}">
                  <a16:creationId xmlns:a16="http://schemas.microsoft.com/office/drawing/2014/main" id="{93C5D839-4CD5-4165-9091-7D9B92CDC1D2}"/>
                </a:ext>
              </a:extLst>
            </p:cNvPr>
            <p:cNvSpPr/>
            <p:nvPr/>
          </p:nvSpPr>
          <p:spPr bwMode="auto">
            <a:xfrm rot="5400000">
              <a:off x="11112337" y="2598157"/>
              <a:ext cx="134697" cy="81603"/>
            </a:xfrm>
            <a:custGeom>
              <a:avLst/>
              <a:gdLst/>
              <a:ahLst/>
              <a:cxnLst/>
              <a:rect l="0" t="0" r="r" b="b"/>
              <a:pathLst>
                <a:path w="41" h="27">
                  <a:moveTo>
                    <a:pt x="19" y="0"/>
                  </a:moveTo>
                  <a:cubicBezTo>
                    <a:pt x="41" y="9"/>
                    <a:pt x="28" y="27"/>
                    <a:pt x="7" y="20"/>
                  </a:cubicBezTo>
                  <a:cubicBezTo>
                    <a:pt x="0" y="8"/>
                    <a:pt x="7" y="1"/>
                    <a:pt x="19" y="0"/>
                  </a:cubicBezTo>
                  <a:close/>
                </a:path>
              </a:pathLst>
            </a:custGeom>
            <a:grpFill/>
            <a:ln>
              <a:noFill/>
            </a:ln>
          </p:spPr>
          <p:txBody>
            <a:bodyPr/>
            <a:lstStyle/>
            <a:p>
              <a:endParaRPr lang="en-US"/>
            </a:p>
          </p:txBody>
        </p:sp>
        <p:sp>
          <p:nvSpPr>
            <p:cNvPr id="55" name="Freeform 41">
              <a:extLst>
                <a:ext uri="{FF2B5EF4-FFF2-40B4-BE49-F238E27FC236}">
                  <a16:creationId xmlns:a16="http://schemas.microsoft.com/office/drawing/2014/main" id="{3C7F638A-BB6D-4B24-A7F9-03BF8087459B}"/>
                </a:ext>
              </a:extLst>
            </p:cNvPr>
            <p:cNvSpPr/>
            <p:nvPr/>
          </p:nvSpPr>
          <p:spPr bwMode="auto">
            <a:xfrm rot="5400000">
              <a:off x="11105830" y="6278710"/>
              <a:ext cx="144445" cy="78339"/>
            </a:xfrm>
            <a:custGeom>
              <a:avLst/>
              <a:gdLst/>
              <a:ahLst/>
              <a:cxnLst/>
              <a:rect l="0" t="0" r="r" b="b"/>
              <a:pathLst>
                <a:path w="44" h="26">
                  <a:moveTo>
                    <a:pt x="29" y="0"/>
                  </a:moveTo>
                  <a:cubicBezTo>
                    <a:pt x="44" y="3"/>
                    <a:pt x="40" y="22"/>
                    <a:pt x="26" y="26"/>
                  </a:cubicBezTo>
                  <a:cubicBezTo>
                    <a:pt x="0" y="25"/>
                    <a:pt x="11" y="6"/>
                    <a:pt x="29" y="0"/>
                  </a:cubicBezTo>
                  <a:close/>
                </a:path>
              </a:pathLst>
            </a:custGeom>
            <a:grpFill/>
            <a:ln>
              <a:noFill/>
            </a:ln>
          </p:spPr>
          <p:txBody>
            <a:bodyPr/>
            <a:lstStyle/>
            <a:p>
              <a:endParaRPr lang="en-US"/>
            </a:p>
          </p:txBody>
        </p:sp>
        <p:sp>
          <p:nvSpPr>
            <p:cNvPr id="56" name="Freeform 42">
              <a:extLst>
                <a:ext uri="{FF2B5EF4-FFF2-40B4-BE49-F238E27FC236}">
                  <a16:creationId xmlns:a16="http://schemas.microsoft.com/office/drawing/2014/main" id="{5B59DB64-329B-45EA-8A67-4213A886B5B2}"/>
                </a:ext>
              </a:extLst>
            </p:cNvPr>
            <p:cNvSpPr/>
            <p:nvPr/>
          </p:nvSpPr>
          <p:spPr bwMode="auto">
            <a:xfrm rot="5400000">
              <a:off x="11093998" y="5596726"/>
              <a:ext cx="144445" cy="97107"/>
            </a:xfrm>
            <a:custGeom>
              <a:avLst/>
              <a:gdLst/>
              <a:ahLst/>
              <a:cxnLst/>
              <a:rect l="0" t="0" r="r" b="b"/>
              <a:pathLst>
                <a:path w="44" h="32">
                  <a:moveTo>
                    <a:pt x="31" y="1"/>
                  </a:moveTo>
                  <a:cubicBezTo>
                    <a:pt x="40" y="0"/>
                    <a:pt x="44" y="8"/>
                    <a:pt x="43" y="16"/>
                  </a:cubicBezTo>
                  <a:cubicBezTo>
                    <a:pt x="29" y="32"/>
                    <a:pt x="0" y="7"/>
                    <a:pt x="31" y="1"/>
                  </a:cubicBezTo>
                  <a:close/>
                </a:path>
              </a:pathLst>
            </a:custGeom>
            <a:grpFill/>
            <a:ln>
              <a:noFill/>
            </a:ln>
          </p:spPr>
          <p:txBody>
            <a:bodyPr/>
            <a:lstStyle/>
            <a:p>
              <a:endParaRPr lang="en-US"/>
            </a:p>
          </p:txBody>
        </p:sp>
        <p:sp>
          <p:nvSpPr>
            <p:cNvPr id="57" name="Freeform 44">
              <a:extLst>
                <a:ext uri="{FF2B5EF4-FFF2-40B4-BE49-F238E27FC236}">
                  <a16:creationId xmlns:a16="http://schemas.microsoft.com/office/drawing/2014/main" id="{D8DAB003-6484-4D1D-85AE-93FA09BC5EF5}"/>
                </a:ext>
              </a:extLst>
            </p:cNvPr>
            <p:cNvSpPr/>
            <p:nvPr/>
          </p:nvSpPr>
          <p:spPr bwMode="auto">
            <a:xfrm rot="5400000">
              <a:off x="11097788" y="4080854"/>
              <a:ext cx="131153" cy="84866"/>
            </a:xfrm>
            <a:custGeom>
              <a:avLst/>
              <a:gdLst/>
              <a:ahLst/>
              <a:cxnLst/>
              <a:rect l="0" t="0" r="r" b="b"/>
              <a:pathLst>
                <a:path w="40" h="28">
                  <a:moveTo>
                    <a:pt x="27" y="1"/>
                  </a:moveTo>
                  <a:cubicBezTo>
                    <a:pt x="35" y="0"/>
                    <a:pt x="40" y="10"/>
                    <a:pt x="38" y="17"/>
                  </a:cubicBezTo>
                  <a:cubicBezTo>
                    <a:pt x="17" y="28"/>
                    <a:pt x="0" y="7"/>
                    <a:pt x="27" y="1"/>
                  </a:cubicBezTo>
                  <a:close/>
                </a:path>
              </a:pathLst>
            </a:custGeom>
            <a:grpFill/>
            <a:ln>
              <a:noFill/>
            </a:ln>
          </p:spPr>
          <p:txBody>
            <a:bodyPr/>
            <a:lstStyle/>
            <a:p>
              <a:endParaRPr lang="en-US"/>
            </a:p>
          </p:txBody>
        </p:sp>
        <p:sp>
          <p:nvSpPr>
            <p:cNvPr id="58" name="Freeform 45">
              <a:extLst>
                <a:ext uri="{FF2B5EF4-FFF2-40B4-BE49-F238E27FC236}">
                  <a16:creationId xmlns:a16="http://schemas.microsoft.com/office/drawing/2014/main" id="{D49280A1-ACA8-4CD6-9012-AF12660F07E4}"/>
                </a:ext>
              </a:extLst>
            </p:cNvPr>
            <p:cNvSpPr/>
            <p:nvPr/>
          </p:nvSpPr>
          <p:spPr bwMode="auto">
            <a:xfrm rot="5400000">
              <a:off x="11075637" y="5836680"/>
              <a:ext cx="144445" cy="102819"/>
            </a:xfrm>
            <a:custGeom>
              <a:avLst/>
              <a:gdLst/>
              <a:ahLst/>
              <a:cxnLst/>
              <a:rect l="0" t="0" r="r" b="b"/>
              <a:pathLst>
                <a:path w="44" h="34">
                  <a:moveTo>
                    <a:pt x="31" y="0"/>
                  </a:moveTo>
                  <a:cubicBezTo>
                    <a:pt x="39" y="0"/>
                    <a:pt x="44" y="12"/>
                    <a:pt x="42" y="19"/>
                  </a:cubicBezTo>
                  <a:cubicBezTo>
                    <a:pt x="25" y="34"/>
                    <a:pt x="0" y="8"/>
                    <a:pt x="31" y="0"/>
                  </a:cubicBezTo>
                  <a:close/>
                </a:path>
              </a:pathLst>
            </a:custGeom>
            <a:grpFill/>
            <a:ln>
              <a:noFill/>
            </a:ln>
          </p:spPr>
          <p:txBody>
            <a:bodyPr/>
            <a:lstStyle/>
            <a:p>
              <a:endParaRPr lang="en-US"/>
            </a:p>
          </p:txBody>
        </p:sp>
        <p:sp>
          <p:nvSpPr>
            <p:cNvPr id="59" name="Freeform 46">
              <a:extLst>
                <a:ext uri="{FF2B5EF4-FFF2-40B4-BE49-F238E27FC236}">
                  <a16:creationId xmlns:a16="http://schemas.microsoft.com/office/drawing/2014/main" id="{C03EAE8C-6089-40E5-9361-2E266A1EEBA3}"/>
                </a:ext>
              </a:extLst>
            </p:cNvPr>
            <p:cNvSpPr/>
            <p:nvPr/>
          </p:nvSpPr>
          <p:spPr bwMode="auto">
            <a:xfrm rot="5400000">
              <a:off x="11124696" y="2830776"/>
              <a:ext cx="121406" cy="81603"/>
            </a:xfrm>
            <a:custGeom>
              <a:avLst/>
              <a:gdLst/>
              <a:ahLst/>
              <a:cxnLst/>
              <a:rect l="0" t="0" r="r" b="b"/>
              <a:pathLst>
                <a:path w="37" h="27">
                  <a:moveTo>
                    <a:pt x="19" y="1"/>
                  </a:moveTo>
                  <a:cubicBezTo>
                    <a:pt x="31" y="2"/>
                    <a:pt x="37" y="24"/>
                    <a:pt x="21" y="27"/>
                  </a:cubicBezTo>
                  <a:cubicBezTo>
                    <a:pt x="1" y="27"/>
                    <a:pt x="0" y="0"/>
                    <a:pt x="19" y="1"/>
                  </a:cubicBezTo>
                  <a:close/>
                </a:path>
              </a:pathLst>
            </a:custGeom>
            <a:grpFill/>
            <a:ln>
              <a:noFill/>
            </a:ln>
          </p:spPr>
          <p:txBody>
            <a:bodyPr/>
            <a:lstStyle/>
            <a:p>
              <a:endParaRPr lang="en-US"/>
            </a:p>
          </p:txBody>
        </p:sp>
        <p:sp>
          <p:nvSpPr>
            <p:cNvPr id="60" name="Freeform 47">
              <a:extLst>
                <a:ext uri="{FF2B5EF4-FFF2-40B4-BE49-F238E27FC236}">
                  <a16:creationId xmlns:a16="http://schemas.microsoft.com/office/drawing/2014/main" id="{02E3A077-F087-4E14-A13E-4E9D4369B1F6}"/>
                </a:ext>
              </a:extLst>
            </p:cNvPr>
            <p:cNvSpPr/>
            <p:nvPr/>
          </p:nvSpPr>
          <p:spPr bwMode="auto">
            <a:xfrm rot="5400000">
              <a:off x="11082841" y="3849727"/>
              <a:ext cx="147990" cy="78339"/>
            </a:xfrm>
            <a:custGeom>
              <a:avLst/>
              <a:gdLst/>
              <a:ahLst/>
              <a:cxnLst/>
              <a:rect l="0" t="0" r="r" b="b"/>
              <a:pathLst>
                <a:path w="45" h="26">
                  <a:moveTo>
                    <a:pt x="22" y="0"/>
                  </a:moveTo>
                  <a:cubicBezTo>
                    <a:pt x="32" y="2"/>
                    <a:pt x="45" y="22"/>
                    <a:pt x="28" y="26"/>
                  </a:cubicBezTo>
                  <a:cubicBezTo>
                    <a:pt x="10" y="24"/>
                    <a:pt x="0" y="9"/>
                    <a:pt x="22" y="0"/>
                  </a:cubicBezTo>
                  <a:close/>
                </a:path>
              </a:pathLst>
            </a:custGeom>
            <a:grpFill/>
            <a:ln>
              <a:noFill/>
            </a:ln>
          </p:spPr>
          <p:txBody>
            <a:bodyPr/>
            <a:lstStyle/>
            <a:p>
              <a:endParaRPr lang="en-US"/>
            </a:p>
          </p:txBody>
        </p:sp>
        <p:sp>
          <p:nvSpPr>
            <p:cNvPr id="61" name="Freeform 48">
              <a:extLst>
                <a:ext uri="{FF2B5EF4-FFF2-40B4-BE49-F238E27FC236}">
                  <a16:creationId xmlns:a16="http://schemas.microsoft.com/office/drawing/2014/main" id="{7CE4FAAA-45E7-4C86-B59A-F284B79EFD23}"/>
                </a:ext>
              </a:extLst>
            </p:cNvPr>
            <p:cNvSpPr/>
            <p:nvPr/>
          </p:nvSpPr>
          <p:spPr bwMode="auto">
            <a:xfrm rot="5400000">
              <a:off x="11078098" y="3616257"/>
              <a:ext cx="133812" cy="79154"/>
            </a:xfrm>
            <a:custGeom>
              <a:avLst/>
              <a:gdLst/>
              <a:ahLst/>
              <a:cxnLst/>
              <a:rect l="0" t="0" r="r" b="b"/>
              <a:pathLst>
                <a:path w="41" h="26">
                  <a:moveTo>
                    <a:pt x="19" y="0"/>
                  </a:moveTo>
                  <a:cubicBezTo>
                    <a:pt x="41" y="9"/>
                    <a:pt x="28" y="26"/>
                    <a:pt x="7" y="19"/>
                  </a:cubicBezTo>
                  <a:cubicBezTo>
                    <a:pt x="0" y="8"/>
                    <a:pt x="7" y="1"/>
                    <a:pt x="19" y="0"/>
                  </a:cubicBezTo>
                  <a:close/>
                </a:path>
              </a:pathLst>
            </a:custGeom>
            <a:grpFill/>
            <a:ln>
              <a:noFill/>
            </a:ln>
          </p:spPr>
          <p:txBody>
            <a:bodyPr/>
            <a:lstStyle/>
            <a:p>
              <a:endParaRPr lang="en-US"/>
            </a:p>
          </p:txBody>
        </p:sp>
        <p:sp>
          <p:nvSpPr>
            <p:cNvPr id="62" name="Freeform 49">
              <a:extLst>
                <a:ext uri="{FF2B5EF4-FFF2-40B4-BE49-F238E27FC236}">
                  <a16:creationId xmlns:a16="http://schemas.microsoft.com/office/drawing/2014/main" id="{E2689B62-CCA1-4EE5-B622-FBA516868916}"/>
                </a:ext>
              </a:extLst>
            </p:cNvPr>
            <p:cNvSpPr/>
            <p:nvPr/>
          </p:nvSpPr>
          <p:spPr bwMode="auto">
            <a:xfrm rot="5400000">
              <a:off x="11076712" y="6507925"/>
              <a:ext cx="127608" cy="81603"/>
            </a:xfrm>
            <a:custGeom>
              <a:avLst/>
              <a:gdLst/>
              <a:ahLst/>
              <a:cxnLst/>
              <a:rect l="0" t="0" r="r" b="b"/>
              <a:pathLst>
                <a:path w="39" h="27">
                  <a:moveTo>
                    <a:pt x="21" y="2"/>
                  </a:moveTo>
                  <a:cubicBezTo>
                    <a:pt x="36" y="0"/>
                    <a:pt x="39" y="17"/>
                    <a:pt x="26" y="24"/>
                  </a:cubicBezTo>
                  <a:cubicBezTo>
                    <a:pt x="8" y="27"/>
                    <a:pt x="0" y="9"/>
                    <a:pt x="21" y="2"/>
                  </a:cubicBezTo>
                  <a:close/>
                </a:path>
              </a:pathLst>
            </a:custGeom>
            <a:grpFill/>
            <a:ln>
              <a:noFill/>
            </a:ln>
          </p:spPr>
          <p:txBody>
            <a:bodyPr/>
            <a:lstStyle/>
            <a:p>
              <a:endParaRPr lang="en-US"/>
            </a:p>
          </p:txBody>
        </p:sp>
        <p:sp>
          <p:nvSpPr>
            <p:cNvPr id="63" name="Freeform 8">
              <a:extLst>
                <a:ext uri="{FF2B5EF4-FFF2-40B4-BE49-F238E27FC236}">
                  <a16:creationId xmlns:a16="http://schemas.microsoft.com/office/drawing/2014/main" id="{113638EE-3BCF-4315-A329-3C6766A3890B}"/>
                </a:ext>
              </a:extLst>
            </p:cNvPr>
            <p:cNvSpPr/>
            <p:nvPr/>
          </p:nvSpPr>
          <p:spPr bwMode="auto">
            <a:xfrm rot="5400000">
              <a:off x="11141853" y="34906"/>
              <a:ext cx="131153" cy="88130"/>
            </a:xfrm>
            <a:custGeom>
              <a:avLst/>
              <a:gdLst/>
              <a:ahLst/>
              <a:cxnLst/>
              <a:rect l="0" t="0" r="r" b="b"/>
              <a:pathLst>
                <a:path w="40" h="29">
                  <a:moveTo>
                    <a:pt x="26" y="0"/>
                  </a:moveTo>
                  <a:cubicBezTo>
                    <a:pt x="34" y="0"/>
                    <a:pt x="40" y="10"/>
                    <a:pt x="39" y="20"/>
                  </a:cubicBezTo>
                  <a:cubicBezTo>
                    <a:pt x="17" y="29"/>
                    <a:pt x="0" y="10"/>
                    <a:pt x="26" y="0"/>
                  </a:cubicBezTo>
                  <a:close/>
                </a:path>
              </a:pathLst>
            </a:custGeom>
            <a:grpFill/>
            <a:ln>
              <a:noFill/>
            </a:ln>
          </p:spPr>
          <p:txBody>
            <a:bodyPr/>
            <a:lstStyle/>
            <a:p>
              <a:endParaRPr lang="en-US"/>
            </a:p>
          </p:txBody>
        </p:sp>
        <p:sp>
          <p:nvSpPr>
            <p:cNvPr id="64" name="Freeform 106">
              <a:extLst>
                <a:ext uri="{FF2B5EF4-FFF2-40B4-BE49-F238E27FC236}">
                  <a16:creationId xmlns:a16="http://schemas.microsoft.com/office/drawing/2014/main" id="{4FB36B8F-335B-40F2-83BB-C2B2689DC2E9}"/>
                </a:ext>
              </a:extLst>
            </p:cNvPr>
            <p:cNvSpPr/>
            <p:nvPr/>
          </p:nvSpPr>
          <p:spPr bwMode="auto">
            <a:xfrm rot="5400000">
              <a:off x="11301184" y="6639670"/>
              <a:ext cx="134697" cy="97107"/>
            </a:xfrm>
            <a:custGeom>
              <a:avLst/>
              <a:gdLst/>
              <a:ahLst/>
              <a:cxnLst/>
              <a:rect l="0" t="0" r="r" b="b"/>
              <a:pathLst>
                <a:path w="41" h="32">
                  <a:moveTo>
                    <a:pt x="25" y="0"/>
                  </a:moveTo>
                  <a:cubicBezTo>
                    <a:pt x="41" y="13"/>
                    <a:pt x="15" y="32"/>
                    <a:pt x="4" y="18"/>
                  </a:cubicBezTo>
                  <a:cubicBezTo>
                    <a:pt x="0" y="5"/>
                    <a:pt x="15" y="0"/>
                    <a:pt x="25" y="0"/>
                  </a:cubicBezTo>
                  <a:close/>
                </a:path>
              </a:pathLst>
            </a:custGeom>
            <a:grpFill/>
            <a:ln>
              <a:noFill/>
            </a:ln>
          </p:spPr>
          <p:txBody>
            <a:bodyPr/>
            <a:lstStyle/>
            <a:p>
              <a:endParaRPr lang="en-US"/>
            </a:p>
          </p:txBody>
        </p:sp>
      </p:grpSp>
      <p:sp>
        <p:nvSpPr>
          <p:cNvPr id="2" name="Title Placeholder 1">
            <a:extLst>
              <a:ext uri="{FF2B5EF4-FFF2-40B4-BE49-F238E27FC236}">
                <a16:creationId xmlns:a16="http://schemas.microsoft.com/office/drawing/2014/main" id="{7A05E913-A9D9-4639-B104-1F07A4AF6A56}"/>
              </a:ext>
            </a:extLst>
          </p:cNvPr>
          <p:cNvSpPr>
            <a:spLocks noGrp="1"/>
          </p:cNvSpPr>
          <p:nvPr>
            <p:ph type="title"/>
          </p:nvPr>
        </p:nvSpPr>
        <p:spPr>
          <a:xfrm>
            <a:off x="1069848" y="502920"/>
            <a:ext cx="9634011"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9940CEB-B6D7-46E6-9843-51534214017A}"/>
              </a:ext>
            </a:extLst>
          </p:cNvPr>
          <p:cNvSpPr>
            <a:spLocks noGrp="1"/>
          </p:cNvSpPr>
          <p:nvPr>
            <p:ph type="body" idx="1"/>
          </p:nvPr>
        </p:nvSpPr>
        <p:spPr>
          <a:xfrm>
            <a:off x="1069848" y="1874520"/>
            <a:ext cx="9634011"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3"/>
            <a:r>
              <a:rPr lang="en-US"/>
              <a:t>Third level</a:t>
            </a:r>
          </a:p>
          <a:p>
            <a:pPr lvl="5"/>
            <a:r>
              <a:rPr lang="en-US"/>
              <a:t>Fourth level</a:t>
            </a:r>
          </a:p>
          <a:p>
            <a:pPr lvl="6"/>
            <a:r>
              <a:rPr lang="en-US"/>
              <a:t>Fifth level</a:t>
            </a:r>
          </a:p>
        </p:txBody>
      </p:sp>
      <p:sp>
        <p:nvSpPr>
          <p:cNvPr id="4" name="Date Placeholder 3">
            <a:extLst>
              <a:ext uri="{FF2B5EF4-FFF2-40B4-BE49-F238E27FC236}">
                <a16:creationId xmlns:a16="http://schemas.microsoft.com/office/drawing/2014/main" id="{B5BAC8B5-8DFB-4920-8580-54824C831A94}"/>
              </a:ext>
            </a:extLst>
          </p:cNvPr>
          <p:cNvSpPr>
            <a:spLocks noGrp="1"/>
          </p:cNvSpPr>
          <p:nvPr>
            <p:ph type="dt" sz="half" idx="2"/>
          </p:nvPr>
        </p:nvSpPr>
        <p:spPr>
          <a:xfrm>
            <a:off x="173736" y="6382512"/>
            <a:ext cx="2845901" cy="365125"/>
          </a:xfrm>
          <a:prstGeom prst="rect">
            <a:avLst/>
          </a:prstGeom>
        </p:spPr>
        <p:txBody>
          <a:bodyPr vert="horz" lIns="91440" tIns="45720" rIns="91440" bIns="45720" rtlCol="0" anchor="ctr"/>
          <a:lstStyle>
            <a:lvl1pPr algn="l">
              <a:defRPr sz="1050">
                <a:solidFill>
                  <a:schemeClr val="tx2"/>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solidFill>
                <a:srgbClr val="344025"/>
              </a:solidFill>
              <a:effectLst/>
              <a:uLnTx/>
              <a:uFillTx/>
              <a:latin typeface="Avenir Next LT Pro"/>
              <a:ea typeface="+mn-ea"/>
              <a:cs typeface="+mn-cs"/>
            </a:endParaRPr>
          </a:p>
        </p:txBody>
      </p:sp>
      <p:sp>
        <p:nvSpPr>
          <p:cNvPr id="5" name="Footer Placeholder 4">
            <a:extLst>
              <a:ext uri="{FF2B5EF4-FFF2-40B4-BE49-F238E27FC236}">
                <a16:creationId xmlns:a16="http://schemas.microsoft.com/office/drawing/2014/main" id="{3A9E2D5D-B616-4048-9CB8-4D316BBDB1FB}"/>
              </a:ext>
            </a:extLst>
          </p:cNvPr>
          <p:cNvSpPr>
            <a:spLocks noGrp="1"/>
          </p:cNvSpPr>
          <p:nvPr>
            <p:ph type="ftr" sz="quarter" idx="3"/>
          </p:nvPr>
        </p:nvSpPr>
        <p:spPr>
          <a:xfrm rot="5400000">
            <a:off x="-1754871" y="2093199"/>
            <a:ext cx="4157472" cy="416082"/>
          </a:xfrm>
          <a:prstGeom prst="rect">
            <a:avLst/>
          </a:prstGeom>
        </p:spPr>
        <p:txBody>
          <a:bodyPr vert="horz" lIns="91440" tIns="45720" rIns="91440" bIns="45720" rtlCol="0" anchor="ctr"/>
          <a:lstStyle>
            <a:lvl1pPr algn="l">
              <a:defRPr sz="1050">
                <a:solidFill>
                  <a:schemeClr val="tx2"/>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344025"/>
                </a:solidFill>
                <a:effectLst/>
                <a:uLnTx/>
                <a:uFillTx/>
                <a:latin typeface="Avenir Next LT Pro"/>
                <a:ea typeface="+mn-ea"/>
                <a:cs typeface="+mn-cs"/>
              </a:rPr>
              <a:t>9 PRINCIPLES OF FLORIDA-FRIENDLY LANDSCAPING™</a:t>
            </a:r>
          </a:p>
        </p:txBody>
      </p:sp>
      <p:sp>
        <p:nvSpPr>
          <p:cNvPr id="6" name="Slide Number Placeholder 5">
            <a:extLst>
              <a:ext uri="{FF2B5EF4-FFF2-40B4-BE49-F238E27FC236}">
                <a16:creationId xmlns:a16="http://schemas.microsoft.com/office/drawing/2014/main" id="{63F322F0-8F3D-4AC5-9873-24666D0E0D34}"/>
              </a:ext>
            </a:extLst>
          </p:cNvPr>
          <p:cNvSpPr>
            <a:spLocks noGrp="1"/>
          </p:cNvSpPr>
          <p:nvPr>
            <p:ph type="sldNum" sz="quarter" idx="4"/>
          </p:nvPr>
        </p:nvSpPr>
        <p:spPr>
          <a:xfrm>
            <a:off x="11457919" y="6382512"/>
            <a:ext cx="500997" cy="365125"/>
          </a:xfrm>
          <a:prstGeom prst="rect">
            <a:avLst/>
          </a:prstGeom>
        </p:spPr>
        <p:txBody>
          <a:bodyPr vert="horz" lIns="91440" tIns="45720" rIns="91440" bIns="45720" rtlCol="0" anchor="ctr"/>
          <a:lstStyle>
            <a:lvl1pPr algn="r">
              <a:defRPr sz="1050">
                <a:solidFill>
                  <a:schemeClr val="tx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4578CCF-2EC4-44CB-A694-F6F6E59A3985}" type="slidenum">
              <a:rPr kumimoji="0" lang="en-US" sz="1050" b="0" i="0" u="none" strike="noStrike" kern="1200" cap="none" spc="0" normalizeH="0" baseline="0" noProof="0" dirty="0">
                <a:ln>
                  <a:noFill/>
                </a:ln>
                <a:solidFill>
                  <a:srgbClr val="344025"/>
                </a:solidFill>
                <a:effectLst/>
                <a:uLnTx/>
                <a:uFillTx/>
                <a:latin typeface="Avenir Next LT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344025"/>
              </a:solidFill>
              <a:effectLst/>
              <a:uLnTx/>
              <a:uFillTx/>
              <a:latin typeface="Avenir Next LT Pro"/>
              <a:ea typeface="+mn-ea"/>
              <a:cs typeface="+mn-cs"/>
            </a:endParaRPr>
          </a:p>
        </p:txBody>
      </p:sp>
    </p:spTree>
    <p:extLst>
      <p:ext uri="{BB962C8B-B14F-4D97-AF65-F5344CB8AC3E}">
        <p14:creationId xmlns:p14="http://schemas.microsoft.com/office/powerpoint/2010/main" val="2191762171"/>
      </p:ext>
    </p:extLst>
  </p:cSld>
  <p:clrMap bg1="lt1" tx1="dk1" bg2="lt2" tx2="dk2" accent1="accent1" accent2="accent2" accent3="accent3" accent4="accent4" accent5="accent5" accent6="accent6" hlink="hlink" folHlink="folHlink"/>
  <p:sldLayoutIdLst>
    <p:sldLayoutId id="2147483827" r:id="rId1"/>
  </p:sldLayoutIdLst>
  <p:hf sldNum="0" hdr="0" dt="0"/>
  <p:txStyles>
    <p:titleStyle>
      <a:lvl1pPr algn="l" defTabSz="914400" rtl="0" eaLnBrk="1" latinLnBrk="0" hangingPunct="1">
        <a:lnSpc>
          <a:spcPct val="100000"/>
        </a:lnSpc>
        <a:spcBef>
          <a:spcPct val="0"/>
        </a:spcBef>
        <a:buNone/>
        <a:defRPr sz="4800" b="1" kern="1200">
          <a:solidFill>
            <a:schemeClr val="tx2"/>
          </a:solidFill>
          <a:latin typeface="Univers Condensed" panose="020B0506020202050204" pitchFamily="34" charset="0"/>
          <a:ea typeface="+mj-ea"/>
          <a:cs typeface="+mj-cs"/>
        </a:defRPr>
      </a:lvl1pPr>
    </p:titleStyle>
    <p:bodyStyle>
      <a:lvl1pPr marL="228600" indent="-228600" algn="l" defTabSz="914400" rtl="0" eaLnBrk="1" latinLnBrk="0" hangingPunct="1">
        <a:lnSpc>
          <a:spcPct val="100000"/>
        </a:lnSpc>
        <a:spcBef>
          <a:spcPts val="1000"/>
        </a:spcBef>
        <a:buClr>
          <a:schemeClr val="bg2">
            <a:lumMod val="75000"/>
          </a:schemeClr>
        </a:buClr>
        <a:buFont typeface="Arial" panose="020B0604020202020204" pitchFamily="34" charset="0"/>
        <a:buChar char="•"/>
        <a:defRPr sz="3200" kern="1200">
          <a:solidFill>
            <a:schemeClr val="tx2"/>
          </a:solidFill>
          <a:latin typeface="Univers" panose="020B0503020202020204" pitchFamily="34" charset="0"/>
          <a:ea typeface="+mn-ea"/>
          <a:cs typeface="+mn-cs"/>
        </a:defRPr>
      </a:lvl1pPr>
      <a:lvl2pPr marL="514350" indent="-285750" algn="l" defTabSz="914400" rtl="0" eaLnBrk="1" latinLnBrk="0" hangingPunct="1">
        <a:lnSpc>
          <a:spcPct val="100000"/>
        </a:lnSpc>
        <a:spcBef>
          <a:spcPts val="500"/>
        </a:spcBef>
        <a:buClr>
          <a:schemeClr val="bg2">
            <a:lumMod val="75000"/>
          </a:schemeClr>
        </a:buClr>
        <a:buFont typeface="Arial" panose="020B0604020202020204" pitchFamily="34" charset="0"/>
        <a:buChar char="•"/>
        <a:defRPr sz="2800" b="0" kern="1200">
          <a:solidFill>
            <a:schemeClr val="tx2"/>
          </a:solidFill>
          <a:latin typeface="Univers" panose="020B0503020202020204" pitchFamily="34" charset="0"/>
          <a:ea typeface="+mn-ea"/>
          <a:cs typeface="+mn-cs"/>
        </a:defRPr>
      </a:lvl2pPr>
      <a:lvl3pPr marL="548640" indent="-285750" algn="l" defTabSz="914400" rtl="0" eaLnBrk="1" latinLnBrk="0" hangingPunct="1">
        <a:lnSpc>
          <a:spcPct val="150000"/>
        </a:lnSpc>
        <a:spcBef>
          <a:spcPts val="500"/>
        </a:spcBef>
        <a:buClr>
          <a:schemeClr val="bg2">
            <a:lumMod val="75000"/>
          </a:schemeClr>
        </a:buClr>
        <a:buFont typeface="Arial" panose="020B0604020202020204" pitchFamily="34" charset="0"/>
        <a:buChar char="•"/>
        <a:defRPr sz="1400" b="0" kern="1200">
          <a:solidFill>
            <a:schemeClr val="tx2"/>
          </a:solidFill>
          <a:latin typeface="Univers" panose="020B0503020202020204" pitchFamily="34" charset="0"/>
          <a:ea typeface="+mn-ea"/>
          <a:cs typeface="+mn-cs"/>
        </a:defRPr>
      </a:lvl3pPr>
      <a:lvl4pPr marL="834390" indent="-285750" algn="l" defTabSz="914400" rtl="0" eaLnBrk="1" latinLnBrk="0" hangingPunct="1">
        <a:lnSpc>
          <a:spcPct val="100000"/>
        </a:lnSpc>
        <a:spcBef>
          <a:spcPts val="500"/>
        </a:spcBef>
        <a:buClr>
          <a:schemeClr val="bg2">
            <a:lumMod val="75000"/>
          </a:schemeClr>
        </a:buClr>
        <a:buFont typeface="Arial" panose="020B0604020202020204" pitchFamily="34" charset="0"/>
        <a:buChar char="•"/>
        <a:defRPr sz="2400" kern="1200">
          <a:solidFill>
            <a:schemeClr val="tx2"/>
          </a:solidFill>
          <a:latin typeface="Univers" panose="020B0503020202020204" pitchFamily="34" charset="0"/>
          <a:ea typeface="+mn-ea"/>
          <a:cs typeface="+mn-cs"/>
        </a:defRPr>
      </a:lvl4pPr>
      <a:lvl5pPr marL="834390" indent="-285750" algn="l" defTabSz="914400" rtl="0" eaLnBrk="1" latinLnBrk="0" hangingPunct="1">
        <a:lnSpc>
          <a:spcPct val="100000"/>
        </a:lnSpc>
        <a:spcBef>
          <a:spcPts val="500"/>
        </a:spcBef>
        <a:buClr>
          <a:schemeClr val="bg2">
            <a:lumMod val="75000"/>
          </a:schemeClr>
        </a:buClr>
        <a:buFont typeface="Arial" panose="020B0604020202020204" pitchFamily="34" charset="0"/>
        <a:buChar char="•"/>
        <a:defRPr sz="1400" kern="1200">
          <a:solidFill>
            <a:schemeClr val="tx2"/>
          </a:solidFill>
          <a:latin typeface="Univers" panose="020B0503020202020204" pitchFamily="34" charset="0"/>
          <a:ea typeface="+mn-ea"/>
          <a:cs typeface="+mn-cs"/>
        </a:defRPr>
      </a:lvl5pPr>
      <a:lvl6pPr marL="1146175" indent="-285750" algn="l" defTabSz="914400" rtl="0" eaLnBrk="1" latinLnBrk="0" hangingPunct="1">
        <a:lnSpc>
          <a:spcPct val="90000"/>
        </a:lnSpc>
        <a:spcBef>
          <a:spcPts val="500"/>
        </a:spcBef>
        <a:buClr>
          <a:schemeClr val="bg2">
            <a:lumMod val="75000"/>
          </a:schemeClr>
        </a:buClr>
        <a:buFont typeface="Arial" panose="020B0604020202020204" pitchFamily="34" charset="0"/>
        <a:buChar char="•"/>
        <a:defRPr sz="1800" kern="1200">
          <a:solidFill>
            <a:schemeClr val="tx2"/>
          </a:solidFill>
          <a:latin typeface="Univers" panose="020B0503020202020204" pitchFamily="34" charset="0"/>
          <a:ea typeface="+mn-ea"/>
          <a:cs typeface="+mn-cs"/>
        </a:defRPr>
      </a:lvl6pPr>
      <a:lvl7pPr marL="1487488" indent="-341313" algn="l" defTabSz="914400" rtl="0" eaLnBrk="1" latinLnBrk="0" hangingPunct="1">
        <a:lnSpc>
          <a:spcPct val="90000"/>
        </a:lnSpc>
        <a:spcBef>
          <a:spcPts val="500"/>
        </a:spcBef>
        <a:buClr>
          <a:schemeClr val="bg2">
            <a:lumMod val="75000"/>
          </a:schemeClr>
        </a:buClr>
        <a:buFont typeface="Arial" panose="020B0604020202020204" pitchFamily="34" charset="0"/>
        <a:buChar char="•"/>
        <a:defRPr sz="1800" kern="1200">
          <a:solidFill>
            <a:schemeClr val="tx2"/>
          </a:solidFill>
          <a:latin typeface="Univers" panose="020B0503020202020204" pitchFamily="34" charset="0"/>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76">
          <p15:clr>
            <a:srgbClr val="F26B43"/>
          </p15:clr>
        </p15:guide>
        <p15:guide id="2" pos="6792">
          <p15:clr>
            <a:srgbClr val="F26B43"/>
          </p15:clr>
        </p15:guide>
        <p15:guide id="3" pos="3720">
          <p15:clr>
            <a:srgbClr val="F26B43"/>
          </p15:clr>
        </p15:guide>
        <p15:guide id="4" orient="horz" pos="864">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1AFD227-869A-489C-A9B5-3F0498DF3C0C}"/>
              </a:ext>
            </a:extLst>
          </p:cNvPr>
          <p:cNvGrpSpPr/>
          <p:nvPr/>
        </p:nvGrpSpPr>
        <p:grpSpPr>
          <a:xfrm>
            <a:off x="11096450" y="13394"/>
            <a:ext cx="494218" cy="6814823"/>
            <a:chOff x="11096450" y="13394"/>
            <a:chExt cx="494218" cy="6814823"/>
          </a:xfrm>
          <a:solidFill>
            <a:schemeClr val="bg2">
              <a:lumMod val="90000"/>
            </a:schemeClr>
          </a:solidFill>
        </p:grpSpPr>
        <p:sp>
          <p:nvSpPr>
            <p:cNvPr id="8" name="Freeform 8">
              <a:extLst>
                <a:ext uri="{FF2B5EF4-FFF2-40B4-BE49-F238E27FC236}">
                  <a16:creationId xmlns:a16="http://schemas.microsoft.com/office/drawing/2014/main" id="{62704B34-199B-4964-9C78-3AB9735915AA}"/>
                </a:ext>
              </a:extLst>
            </p:cNvPr>
            <p:cNvSpPr/>
            <p:nvPr/>
          </p:nvSpPr>
          <p:spPr bwMode="auto">
            <a:xfrm rot="5400000">
              <a:off x="11108009" y="6718576"/>
              <a:ext cx="131153" cy="88130"/>
            </a:xfrm>
            <a:custGeom>
              <a:avLst/>
              <a:gdLst/>
              <a:ahLst/>
              <a:cxnLst/>
              <a:rect l="0" t="0" r="r" b="b"/>
              <a:pathLst>
                <a:path w="40" h="29">
                  <a:moveTo>
                    <a:pt x="26" y="0"/>
                  </a:moveTo>
                  <a:cubicBezTo>
                    <a:pt x="34" y="0"/>
                    <a:pt x="40" y="10"/>
                    <a:pt x="39" y="20"/>
                  </a:cubicBezTo>
                  <a:cubicBezTo>
                    <a:pt x="17" y="29"/>
                    <a:pt x="0" y="10"/>
                    <a:pt x="26" y="0"/>
                  </a:cubicBezTo>
                  <a:close/>
                </a:path>
              </a:pathLst>
            </a:custGeom>
            <a:grpFill/>
            <a:ln>
              <a:noFill/>
            </a:ln>
          </p:spPr>
          <p:txBody>
            <a:bodyPr/>
            <a:lstStyle/>
            <a:p>
              <a:endParaRPr lang="en-US"/>
            </a:p>
          </p:txBody>
        </p:sp>
        <p:sp>
          <p:nvSpPr>
            <p:cNvPr id="9" name="Freeform 10">
              <a:extLst>
                <a:ext uri="{FF2B5EF4-FFF2-40B4-BE49-F238E27FC236}">
                  <a16:creationId xmlns:a16="http://schemas.microsoft.com/office/drawing/2014/main" id="{8B1E8DB8-017D-454E-849F-EE5742849FD4}"/>
                </a:ext>
              </a:extLst>
            </p:cNvPr>
            <p:cNvSpPr/>
            <p:nvPr/>
          </p:nvSpPr>
          <p:spPr bwMode="auto">
            <a:xfrm rot="5400000">
              <a:off x="11475034" y="77813"/>
              <a:ext cx="138242" cy="88130"/>
            </a:xfrm>
            <a:custGeom>
              <a:avLst/>
              <a:gdLst/>
              <a:ahLst/>
              <a:cxnLst/>
              <a:rect l="0" t="0" r="r" b="b"/>
              <a:pathLst>
                <a:path w="42" h="29">
                  <a:moveTo>
                    <a:pt x="22" y="0"/>
                  </a:moveTo>
                  <a:cubicBezTo>
                    <a:pt x="42" y="7"/>
                    <a:pt x="28" y="29"/>
                    <a:pt x="14" y="25"/>
                  </a:cubicBezTo>
                  <a:cubicBezTo>
                    <a:pt x="0" y="18"/>
                    <a:pt x="8" y="1"/>
                    <a:pt x="22" y="0"/>
                  </a:cubicBezTo>
                  <a:close/>
                </a:path>
              </a:pathLst>
            </a:custGeom>
            <a:grpFill/>
            <a:ln>
              <a:noFill/>
            </a:ln>
          </p:spPr>
          <p:txBody>
            <a:bodyPr/>
            <a:lstStyle/>
            <a:p>
              <a:endParaRPr lang="en-US"/>
            </a:p>
          </p:txBody>
        </p:sp>
        <p:sp>
          <p:nvSpPr>
            <p:cNvPr id="10" name="Freeform 15">
              <a:extLst>
                <a:ext uri="{FF2B5EF4-FFF2-40B4-BE49-F238E27FC236}">
                  <a16:creationId xmlns:a16="http://schemas.microsoft.com/office/drawing/2014/main" id="{16D80E5D-5099-41C4-A80A-1B1538C382FC}"/>
                </a:ext>
              </a:extLst>
            </p:cNvPr>
            <p:cNvSpPr/>
            <p:nvPr/>
          </p:nvSpPr>
          <p:spPr bwMode="auto">
            <a:xfrm rot="5400000">
              <a:off x="11478964" y="592010"/>
              <a:ext cx="121406" cy="72626"/>
            </a:xfrm>
            <a:custGeom>
              <a:avLst/>
              <a:gdLst/>
              <a:ahLst/>
              <a:cxnLst/>
              <a:rect l="0" t="0" r="r" b="b"/>
              <a:pathLst>
                <a:path w="37" h="24">
                  <a:moveTo>
                    <a:pt x="16" y="0"/>
                  </a:moveTo>
                  <a:cubicBezTo>
                    <a:pt x="37" y="6"/>
                    <a:pt x="30" y="20"/>
                    <a:pt x="11" y="24"/>
                  </a:cubicBezTo>
                  <a:cubicBezTo>
                    <a:pt x="0" y="17"/>
                    <a:pt x="5" y="3"/>
                    <a:pt x="16" y="0"/>
                  </a:cubicBezTo>
                  <a:close/>
                </a:path>
              </a:pathLst>
            </a:custGeom>
            <a:grpFill/>
            <a:ln>
              <a:noFill/>
            </a:ln>
          </p:spPr>
          <p:txBody>
            <a:bodyPr/>
            <a:lstStyle/>
            <a:p>
              <a:endParaRPr lang="en-US"/>
            </a:p>
          </p:txBody>
        </p:sp>
        <p:sp>
          <p:nvSpPr>
            <p:cNvPr id="11" name="Freeform 18">
              <a:extLst>
                <a:ext uri="{FF2B5EF4-FFF2-40B4-BE49-F238E27FC236}">
                  <a16:creationId xmlns:a16="http://schemas.microsoft.com/office/drawing/2014/main" id="{947751E1-E2F4-467E-B547-3BD4BAB7F560}"/>
                </a:ext>
              </a:extLst>
            </p:cNvPr>
            <p:cNvSpPr/>
            <p:nvPr/>
          </p:nvSpPr>
          <p:spPr bwMode="auto">
            <a:xfrm rot="5400000">
              <a:off x="11482378" y="335267"/>
              <a:ext cx="138242" cy="78339"/>
            </a:xfrm>
            <a:custGeom>
              <a:avLst/>
              <a:gdLst/>
              <a:ahLst/>
              <a:cxnLst/>
              <a:rect l="0" t="0" r="r" b="b"/>
              <a:pathLst>
                <a:path w="42" h="26">
                  <a:moveTo>
                    <a:pt x="6" y="6"/>
                  </a:moveTo>
                  <a:cubicBezTo>
                    <a:pt x="25" y="0"/>
                    <a:pt x="42" y="17"/>
                    <a:pt x="21" y="26"/>
                  </a:cubicBezTo>
                  <a:cubicBezTo>
                    <a:pt x="9" y="26"/>
                    <a:pt x="0" y="16"/>
                    <a:pt x="6" y="6"/>
                  </a:cubicBezTo>
                  <a:close/>
                </a:path>
              </a:pathLst>
            </a:custGeom>
            <a:grpFill/>
            <a:ln>
              <a:noFill/>
            </a:ln>
          </p:spPr>
          <p:txBody>
            <a:bodyPr/>
            <a:lstStyle/>
            <a:p>
              <a:endParaRPr lang="en-US"/>
            </a:p>
          </p:txBody>
        </p:sp>
        <p:sp>
          <p:nvSpPr>
            <p:cNvPr id="12" name="Freeform 19">
              <a:extLst>
                <a:ext uri="{FF2B5EF4-FFF2-40B4-BE49-F238E27FC236}">
                  <a16:creationId xmlns:a16="http://schemas.microsoft.com/office/drawing/2014/main" id="{55D8869B-B701-4268-9856-876345C8AE3F}"/>
                </a:ext>
              </a:extLst>
            </p:cNvPr>
            <p:cNvSpPr/>
            <p:nvPr/>
          </p:nvSpPr>
          <p:spPr bwMode="auto">
            <a:xfrm rot="5400000">
              <a:off x="11407714" y="2021691"/>
              <a:ext cx="124951" cy="69362"/>
            </a:xfrm>
            <a:custGeom>
              <a:avLst/>
              <a:gdLst/>
              <a:ahLst/>
              <a:cxnLst/>
              <a:rect l="0" t="0" r="r" b="b"/>
              <a:pathLst>
                <a:path w="38" h="23">
                  <a:moveTo>
                    <a:pt x="16" y="0"/>
                  </a:moveTo>
                  <a:cubicBezTo>
                    <a:pt x="38" y="8"/>
                    <a:pt x="31" y="18"/>
                    <a:pt x="10" y="23"/>
                  </a:cubicBezTo>
                  <a:cubicBezTo>
                    <a:pt x="0" y="16"/>
                    <a:pt x="4" y="3"/>
                    <a:pt x="16" y="0"/>
                  </a:cubicBezTo>
                  <a:close/>
                </a:path>
              </a:pathLst>
            </a:custGeom>
            <a:grpFill/>
            <a:ln>
              <a:noFill/>
            </a:ln>
          </p:spPr>
          <p:txBody>
            <a:bodyPr/>
            <a:lstStyle/>
            <a:p>
              <a:endParaRPr lang="en-US"/>
            </a:p>
          </p:txBody>
        </p:sp>
        <p:sp>
          <p:nvSpPr>
            <p:cNvPr id="13" name="Freeform 20">
              <a:extLst>
                <a:ext uri="{FF2B5EF4-FFF2-40B4-BE49-F238E27FC236}">
                  <a16:creationId xmlns:a16="http://schemas.microsoft.com/office/drawing/2014/main" id="{A25CA59C-849F-4CE4-A9B0-293F98DE2C7C}"/>
                </a:ext>
              </a:extLst>
            </p:cNvPr>
            <p:cNvSpPr/>
            <p:nvPr/>
          </p:nvSpPr>
          <p:spPr bwMode="auto">
            <a:xfrm rot="5400000">
              <a:off x="11414629" y="2272420"/>
              <a:ext cx="128495" cy="78339"/>
            </a:xfrm>
            <a:custGeom>
              <a:avLst/>
              <a:gdLst/>
              <a:ahLst/>
              <a:cxnLst/>
              <a:rect l="0" t="0" r="r" b="b"/>
              <a:pathLst>
                <a:path w="39" h="26">
                  <a:moveTo>
                    <a:pt x="24" y="0"/>
                  </a:moveTo>
                  <a:cubicBezTo>
                    <a:pt x="39" y="3"/>
                    <a:pt x="36" y="26"/>
                    <a:pt x="20" y="26"/>
                  </a:cubicBezTo>
                  <a:cubicBezTo>
                    <a:pt x="0" y="18"/>
                    <a:pt x="3" y="3"/>
                    <a:pt x="24" y="0"/>
                  </a:cubicBezTo>
                  <a:close/>
                </a:path>
              </a:pathLst>
            </a:custGeom>
            <a:grpFill/>
            <a:ln>
              <a:noFill/>
            </a:ln>
          </p:spPr>
          <p:txBody>
            <a:bodyPr/>
            <a:lstStyle/>
            <a:p>
              <a:endParaRPr lang="en-US"/>
            </a:p>
          </p:txBody>
        </p:sp>
        <p:sp>
          <p:nvSpPr>
            <p:cNvPr id="14" name="Freeform 22">
              <a:extLst>
                <a:ext uri="{FF2B5EF4-FFF2-40B4-BE49-F238E27FC236}">
                  <a16:creationId xmlns:a16="http://schemas.microsoft.com/office/drawing/2014/main" id="{FE000DB1-AAA1-4BFF-8F14-53624C2F9E0B}"/>
                </a:ext>
              </a:extLst>
            </p:cNvPr>
            <p:cNvSpPr/>
            <p:nvPr/>
          </p:nvSpPr>
          <p:spPr bwMode="auto">
            <a:xfrm rot="5400000">
              <a:off x="11426398" y="1049544"/>
              <a:ext cx="150648" cy="99554"/>
            </a:xfrm>
            <a:custGeom>
              <a:avLst/>
              <a:gdLst/>
              <a:ahLst/>
              <a:cxnLst/>
              <a:rect l="0" t="0" r="r" b="b"/>
              <a:pathLst>
                <a:path w="46" h="33">
                  <a:moveTo>
                    <a:pt x="26" y="0"/>
                  </a:moveTo>
                  <a:cubicBezTo>
                    <a:pt x="29" y="0"/>
                    <a:pt x="46" y="16"/>
                    <a:pt x="38" y="22"/>
                  </a:cubicBezTo>
                  <a:cubicBezTo>
                    <a:pt x="16" y="33"/>
                    <a:pt x="0" y="5"/>
                    <a:pt x="26" y="0"/>
                  </a:cubicBezTo>
                  <a:close/>
                </a:path>
              </a:pathLst>
            </a:custGeom>
            <a:grpFill/>
            <a:ln>
              <a:noFill/>
            </a:ln>
          </p:spPr>
          <p:txBody>
            <a:bodyPr/>
            <a:lstStyle/>
            <a:p>
              <a:endParaRPr lang="en-US"/>
            </a:p>
          </p:txBody>
        </p:sp>
        <p:sp>
          <p:nvSpPr>
            <p:cNvPr id="15" name="Freeform 23">
              <a:extLst>
                <a:ext uri="{FF2B5EF4-FFF2-40B4-BE49-F238E27FC236}">
                  <a16:creationId xmlns:a16="http://schemas.microsoft.com/office/drawing/2014/main" id="{5EEFBC14-7E5B-47B2-B5E3-E90991F89191}"/>
                </a:ext>
              </a:extLst>
            </p:cNvPr>
            <p:cNvSpPr/>
            <p:nvPr/>
          </p:nvSpPr>
          <p:spPr bwMode="auto">
            <a:xfrm rot="5400000">
              <a:off x="11440085" y="836978"/>
              <a:ext cx="134697" cy="81603"/>
            </a:xfrm>
            <a:custGeom>
              <a:avLst/>
              <a:gdLst/>
              <a:ahLst/>
              <a:cxnLst/>
              <a:rect l="0" t="0" r="r" b="b"/>
              <a:pathLst>
                <a:path w="41" h="27">
                  <a:moveTo>
                    <a:pt x="19" y="0"/>
                  </a:moveTo>
                  <a:cubicBezTo>
                    <a:pt x="41" y="10"/>
                    <a:pt x="28" y="27"/>
                    <a:pt x="8" y="20"/>
                  </a:cubicBezTo>
                  <a:cubicBezTo>
                    <a:pt x="0" y="8"/>
                    <a:pt x="7" y="2"/>
                    <a:pt x="19" y="0"/>
                  </a:cubicBezTo>
                  <a:close/>
                </a:path>
              </a:pathLst>
            </a:custGeom>
            <a:grpFill/>
            <a:ln>
              <a:noFill/>
            </a:ln>
          </p:spPr>
          <p:txBody>
            <a:bodyPr/>
            <a:lstStyle/>
            <a:p>
              <a:endParaRPr lang="en-US"/>
            </a:p>
          </p:txBody>
        </p:sp>
        <p:sp>
          <p:nvSpPr>
            <p:cNvPr id="16" name="Freeform 26">
              <a:extLst>
                <a:ext uri="{FF2B5EF4-FFF2-40B4-BE49-F238E27FC236}">
                  <a16:creationId xmlns:a16="http://schemas.microsoft.com/office/drawing/2014/main" id="{00AFF6E4-A34A-4FD3-8C57-BB96114822D1}"/>
                </a:ext>
              </a:extLst>
            </p:cNvPr>
            <p:cNvSpPr/>
            <p:nvPr/>
          </p:nvSpPr>
          <p:spPr bwMode="auto">
            <a:xfrm rot="5400000">
              <a:off x="11427309" y="1320685"/>
              <a:ext cx="127608" cy="78339"/>
            </a:xfrm>
            <a:custGeom>
              <a:avLst/>
              <a:gdLst/>
              <a:ahLst/>
              <a:cxnLst/>
              <a:rect l="0" t="0" r="r" b="b"/>
              <a:pathLst>
                <a:path w="39" h="26">
                  <a:moveTo>
                    <a:pt x="24" y="0"/>
                  </a:moveTo>
                  <a:cubicBezTo>
                    <a:pt x="39" y="2"/>
                    <a:pt x="36" y="26"/>
                    <a:pt x="20" y="25"/>
                  </a:cubicBezTo>
                  <a:cubicBezTo>
                    <a:pt x="0" y="18"/>
                    <a:pt x="3" y="3"/>
                    <a:pt x="24" y="0"/>
                  </a:cubicBezTo>
                  <a:close/>
                </a:path>
              </a:pathLst>
            </a:custGeom>
            <a:grpFill/>
            <a:ln>
              <a:noFill/>
            </a:ln>
          </p:spPr>
          <p:txBody>
            <a:bodyPr/>
            <a:lstStyle/>
            <a:p>
              <a:endParaRPr lang="en-US"/>
            </a:p>
          </p:txBody>
        </p:sp>
        <p:sp>
          <p:nvSpPr>
            <p:cNvPr id="17" name="Freeform 27">
              <a:extLst>
                <a:ext uri="{FF2B5EF4-FFF2-40B4-BE49-F238E27FC236}">
                  <a16:creationId xmlns:a16="http://schemas.microsoft.com/office/drawing/2014/main" id="{C63A8474-C075-4441-A0B3-52286EA50093}"/>
                </a:ext>
              </a:extLst>
            </p:cNvPr>
            <p:cNvSpPr/>
            <p:nvPr/>
          </p:nvSpPr>
          <p:spPr bwMode="auto">
            <a:xfrm rot="5400000">
              <a:off x="11407470" y="1778440"/>
              <a:ext cx="131153" cy="93843"/>
            </a:xfrm>
            <a:custGeom>
              <a:avLst/>
              <a:gdLst/>
              <a:ahLst/>
              <a:cxnLst/>
              <a:rect l="0" t="0" r="r" b="b"/>
              <a:pathLst>
                <a:path w="40" h="31">
                  <a:moveTo>
                    <a:pt x="22" y="0"/>
                  </a:moveTo>
                  <a:cubicBezTo>
                    <a:pt x="39" y="3"/>
                    <a:pt x="40" y="31"/>
                    <a:pt x="16" y="25"/>
                  </a:cubicBezTo>
                  <a:cubicBezTo>
                    <a:pt x="0" y="7"/>
                    <a:pt x="13" y="4"/>
                    <a:pt x="22" y="0"/>
                  </a:cubicBezTo>
                  <a:close/>
                </a:path>
              </a:pathLst>
            </a:custGeom>
            <a:grpFill/>
            <a:ln>
              <a:noFill/>
            </a:ln>
          </p:spPr>
          <p:txBody>
            <a:bodyPr/>
            <a:lstStyle/>
            <a:p>
              <a:endParaRPr lang="en-US"/>
            </a:p>
          </p:txBody>
        </p:sp>
        <p:sp>
          <p:nvSpPr>
            <p:cNvPr id="18" name="Freeform 28">
              <a:extLst>
                <a:ext uri="{FF2B5EF4-FFF2-40B4-BE49-F238E27FC236}">
                  <a16:creationId xmlns:a16="http://schemas.microsoft.com/office/drawing/2014/main" id="{35DA4698-A2ED-4512-8887-F12D3F14372A}"/>
                </a:ext>
              </a:extLst>
            </p:cNvPr>
            <p:cNvSpPr/>
            <p:nvPr/>
          </p:nvSpPr>
          <p:spPr bwMode="auto">
            <a:xfrm rot="5400000">
              <a:off x="11404869" y="1535195"/>
              <a:ext cx="127608" cy="69362"/>
            </a:xfrm>
            <a:custGeom>
              <a:avLst/>
              <a:gdLst/>
              <a:ahLst/>
              <a:cxnLst/>
              <a:rect l="0" t="0" r="r" b="b"/>
              <a:pathLst>
                <a:path w="39" h="23">
                  <a:moveTo>
                    <a:pt x="16" y="0"/>
                  </a:moveTo>
                  <a:cubicBezTo>
                    <a:pt x="39" y="7"/>
                    <a:pt x="31" y="17"/>
                    <a:pt x="11" y="23"/>
                  </a:cubicBezTo>
                  <a:cubicBezTo>
                    <a:pt x="0" y="16"/>
                    <a:pt x="4" y="2"/>
                    <a:pt x="16" y="0"/>
                  </a:cubicBezTo>
                  <a:close/>
                </a:path>
              </a:pathLst>
            </a:custGeom>
            <a:grpFill/>
            <a:ln>
              <a:noFill/>
            </a:ln>
          </p:spPr>
          <p:txBody>
            <a:bodyPr/>
            <a:lstStyle/>
            <a:p>
              <a:endParaRPr lang="en-US"/>
            </a:p>
          </p:txBody>
        </p:sp>
        <p:sp>
          <p:nvSpPr>
            <p:cNvPr id="19" name="Freeform 30">
              <a:extLst>
                <a:ext uri="{FF2B5EF4-FFF2-40B4-BE49-F238E27FC236}">
                  <a16:creationId xmlns:a16="http://schemas.microsoft.com/office/drawing/2014/main" id="{3358E118-D590-4E50-B21C-6CDAA1CCAFCB}"/>
                </a:ext>
              </a:extLst>
            </p:cNvPr>
            <p:cNvSpPr/>
            <p:nvPr/>
          </p:nvSpPr>
          <p:spPr bwMode="auto">
            <a:xfrm rot="5400000">
              <a:off x="11480119" y="1078297"/>
              <a:ext cx="9748" cy="5712"/>
            </a:xfrm>
            <a:custGeom>
              <a:avLst/>
              <a:gdLst/>
              <a:ahLst/>
              <a:cxnLst/>
              <a:rect l="0" t="0" r="r" b="b"/>
              <a:pathLst>
                <a:path w="3" h="2">
                  <a:moveTo>
                    <a:pt x="1" y="0"/>
                  </a:moveTo>
                  <a:cubicBezTo>
                    <a:pt x="2" y="1"/>
                    <a:pt x="3" y="2"/>
                    <a:pt x="2" y="2"/>
                  </a:cubicBezTo>
                  <a:cubicBezTo>
                    <a:pt x="1" y="2"/>
                    <a:pt x="0" y="1"/>
                    <a:pt x="1" y="0"/>
                  </a:cubicBezTo>
                  <a:close/>
                </a:path>
              </a:pathLst>
            </a:custGeom>
            <a:grpFill/>
            <a:ln>
              <a:noFill/>
            </a:ln>
          </p:spPr>
          <p:txBody>
            <a:bodyPr/>
            <a:lstStyle/>
            <a:p>
              <a:endParaRPr lang="en-US"/>
            </a:p>
          </p:txBody>
        </p:sp>
        <p:sp>
          <p:nvSpPr>
            <p:cNvPr id="20" name="Freeform 43">
              <a:extLst>
                <a:ext uri="{FF2B5EF4-FFF2-40B4-BE49-F238E27FC236}">
                  <a16:creationId xmlns:a16="http://schemas.microsoft.com/office/drawing/2014/main" id="{F1EE889E-60FF-423F-ADCB-6CBEE853A040}"/>
                </a:ext>
              </a:extLst>
            </p:cNvPr>
            <p:cNvSpPr/>
            <p:nvPr/>
          </p:nvSpPr>
          <p:spPr bwMode="auto">
            <a:xfrm rot="5400000">
              <a:off x="11194111" y="860614"/>
              <a:ext cx="143559" cy="75075"/>
            </a:xfrm>
            <a:custGeom>
              <a:avLst/>
              <a:gdLst/>
              <a:ahLst/>
              <a:cxnLst/>
              <a:rect l="0" t="0" r="r" b="b"/>
              <a:pathLst>
                <a:path w="44" h="25">
                  <a:moveTo>
                    <a:pt x="28" y="0"/>
                  </a:moveTo>
                  <a:cubicBezTo>
                    <a:pt x="44" y="2"/>
                    <a:pt x="38" y="22"/>
                    <a:pt x="25" y="25"/>
                  </a:cubicBezTo>
                  <a:cubicBezTo>
                    <a:pt x="0" y="25"/>
                    <a:pt x="9" y="5"/>
                    <a:pt x="28" y="0"/>
                  </a:cubicBezTo>
                  <a:close/>
                </a:path>
              </a:pathLst>
            </a:custGeom>
            <a:grpFill/>
            <a:ln>
              <a:noFill/>
            </a:ln>
          </p:spPr>
          <p:txBody>
            <a:bodyPr/>
            <a:lstStyle/>
            <a:p>
              <a:endParaRPr lang="en-US"/>
            </a:p>
          </p:txBody>
        </p:sp>
        <p:sp>
          <p:nvSpPr>
            <p:cNvPr id="21" name="Freeform 51">
              <a:extLst>
                <a:ext uri="{FF2B5EF4-FFF2-40B4-BE49-F238E27FC236}">
                  <a16:creationId xmlns:a16="http://schemas.microsoft.com/office/drawing/2014/main" id="{A4AA0634-0A7C-4A35-8EB7-775200F129FD}"/>
                </a:ext>
              </a:extLst>
            </p:cNvPr>
            <p:cNvSpPr/>
            <p:nvPr/>
          </p:nvSpPr>
          <p:spPr bwMode="auto">
            <a:xfrm rot="5400000">
              <a:off x="11167080" y="1015030"/>
              <a:ext cx="115202" cy="90579"/>
            </a:xfrm>
            <a:custGeom>
              <a:avLst/>
              <a:gdLst/>
              <a:ahLst/>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grpFill/>
            <a:ln>
              <a:noFill/>
            </a:ln>
          </p:spPr>
          <p:txBody>
            <a:bodyPr/>
            <a:lstStyle/>
            <a:p>
              <a:endParaRPr lang="en-US"/>
            </a:p>
          </p:txBody>
        </p:sp>
        <p:sp>
          <p:nvSpPr>
            <p:cNvPr id="22" name="Freeform 52">
              <a:extLst>
                <a:ext uri="{FF2B5EF4-FFF2-40B4-BE49-F238E27FC236}">
                  <a16:creationId xmlns:a16="http://schemas.microsoft.com/office/drawing/2014/main" id="{EBA21558-CAC3-445C-8882-5D4A0C6D2A0E}"/>
                </a:ext>
              </a:extLst>
            </p:cNvPr>
            <p:cNvSpPr/>
            <p:nvPr/>
          </p:nvSpPr>
          <p:spPr bwMode="auto">
            <a:xfrm rot="5400000">
              <a:off x="11164085" y="450599"/>
              <a:ext cx="118747" cy="81603"/>
            </a:xfrm>
            <a:custGeom>
              <a:avLst/>
              <a:gdLst/>
              <a:ahLst/>
              <a:cxnLst/>
              <a:rect l="0" t="0" r="r" b="b"/>
              <a:pathLst>
                <a:path w="36" h="27">
                  <a:moveTo>
                    <a:pt x="21" y="0"/>
                  </a:moveTo>
                  <a:cubicBezTo>
                    <a:pt x="33" y="3"/>
                    <a:pt x="36" y="23"/>
                    <a:pt x="22" y="27"/>
                  </a:cubicBezTo>
                  <a:cubicBezTo>
                    <a:pt x="3" y="25"/>
                    <a:pt x="0" y="1"/>
                    <a:pt x="21" y="0"/>
                  </a:cubicBezTo>
                  <a:close/>
                </a:path>
              </a:pathLst>
            </a:custGeom>
            <a:grpFill/>
            <a:ln>
              <a:noFill/>
            </a:ln>
          </p:spPr>
          <p:txBody>
            <a:bodyPr/>
            <a:lstStyle/>
            <a:p>
              <a:endParaRPr lang="en-US"/>
            </a:p>
          </p:txBody>
        </p:sp>
        <p:sp>
          <p:nvSpPr>
            <p:cNvPr id="23" name="Freeform 53">
              <a:extLst>
                <a:ext uri="{FF2B5EF4-FFF2-40B4-BE49-F238E27FC236}">
                  <a16:creationId xmlns:a16="http://schemas.microsoft.com/office/drawing/2014/main" id="{2E9415F1-5D31-4C25-9E26-203EEF500877}"/>
                </a:ext>
              </a:extLst>
            </p:cNvPr>
            <p:cNvSpPr/>
            <p:nvPr/>
          </p:nvSpPr>
          <p:spPr bwMode="auto">
            <a:xfrm rot="5400000">
              <a:off x="11155166" y="1253803"/>
              <a:ext cx="127608" cy="79154"/>
            </a:xfrm>
            <a:custGeom>
              <a:avLst/>
              <a:gdLst/>
              <a:ahLst/>
              <a:cxnLst/>
              <a:rect l="0" t="0" r="r" b="b"/>
              <a:pathLst>
                <a:path w="39" h="26">
                  <a:moveTo>
                    <a:pt x="24" y="0"/>
                  </a:moveTo>
                  <a:cubicBezTo>
                    <a:pt x="39" y="3"/>
                    <a:pt x="36" y="26"/>
                    <a:pt x="20" y="26"/>
                  </a:cubicBezTo>
                  <a:cubicBezTo>
                    <a:pt x="0" y="18"/>
                    <a:pt x="3" y="3"/>
                    <a:pt x="24" y="0"/>
                  </a:cubicBezTo>
                  <a:close/>
                </a:path>
              </a:pathLst>
            </a:custGeom>
            <a:grpFill/>
            <a:ln>
              <a:noFill/>
            </a:ln>
          </p:spPr>
          <p:txBody>
            <a:bodyPr/>
            <a:lstStyle/>
            <a:p>
              <a:endParaRPr lang="en-US"/>
            </a:p>
          </p:txBody>
        </p:sp>
        <p:sp>
          <p:nvSpPr>
            <p:cNvPr id="24" name="Freeform 54">
              <a:extLst>
                <a:ext uri="{FF2B5EF4-FFF2-40B4-BE49-F238E27FC236}">
                  <a16:creationId xmlns:a16="http://schemas.microsoft.com/office/drawing/2014/main" id="{622FC1F6-879A-45BA-8752-08020C39CE29}"/>
                </a:ext>
              </a:extLst>
            </p:cNvPr>
            <p:cNvSpPr/>
            <p:nvPr/>
          </p:nvSpPr>
          <p:spPr bwMode="auto">
            <a:xfrm rot="5400000">
              <a:off x="11141013" y="614227"/>
              <a:ext cx="134697" cy="105266"/>
            </a:xfrm>
            <a:custGeom>
              <a:avLst/>
              <a:gdLst/>
              <a:ahLst/>
              <a:cxnLst/>
              <a:rect l="0" t="0" r="r" b="b"/>
              <a:pathLst>
                <a:path w="41" h="35">
                  <a:moveTo>
                    <a:pt x="28" y="2"/>
                  </a:moveTo>
                  <a:cubicBezTo>
                    <a:pt x="37" y="0"/>
                    <a:pt x="41" y="13"/>
                    <a:pt x="40" y="21"/>
                  </a:cubicBezTo>
                  <a:cubicBezTo>
                    <a:pt x="22" y="35"/>
                    <a:pt x="0" y="10"/>
                    <a:pt x="28" y="2"/>
                  </a:cubicBezTo>
                  <a:close/>
                </a:path>
              </a:pathLst>
            </a:custGeom>
            <a:grpFill/>
            <a:ln>
              <a:noFill/>
            </a:ln>
          </p:spPr>
          <p:txBody>
            <a:bodyPr/>
            <a:lstStyle/>
            <a:p>
              <a:endParaRPr lang="en-US"/>
            </a:p>
          </p:txBody>
        </p:sp>
        <p:sp>
          <p:nvSpPr>
            <p:cNvPr id="25" name="Freeform 55">
              <a:extLst>
                <a:ext uri="{FF2B5EF4-FFF2-40B4-BE49-F238E27FC236}">
                  <a16:creationId xmlns:a16="http://schemas.microsoft.com/office/drawing/2014/main" id="{BA09826C-58E2-48C5-9666-333326C2CA44}"/>
                </a:ext>
              </a:extLst>
            </p:cNvPr>
            <p:cNvSpPr/>
            <p:nvPr/>
          </p:nvSpPr>
          <p:spPr bwMode="auto">
            <a:xfrm rot="5400000">
              <a:off x="11155026" y="1463404"/>
              <a:ext cx="131153" cy="69362"/>
            </a:xfrm>
            <a:custGeom>
              <a:avLst/>
              <a:gdLst/>
              <a:ahLst/>
              <a:cxnLst/>
              <a:rect l="0" t="0" r="r" b="b"/>
              <a:pathLst>
                <a:path w="40" h="23">
                  <a:moveTo>
                    <a:pt x="24" y="0"/>
                  </a:moveTo>
                  <a:cubicBezTo>
                    <a:pt x="40" y="0"/>
                    <a:pt x="38" y="20"/>
                    <a:pt x="25" y="23"/>
                  </a:cubicBezTo>
                  <a:cubicBezTo>
                    <a:pt x="0" y="22"/>
                    <a:pt x="6" y="3"/>
                    <a:pt x="24" y="0"/>
                  </a:cubicBezTo>
                  <a:close/>
                </a:path>
              </a:pathLst>
            </a:custGeom>
            <a:grpFill/>
            <a:ln>
              <a:noFill/>
            </a:ln>
          </p:spPr>
          <p:txBody>
            <a:bodyPr/>
            <a:lstStyle/>
            <a:p>
              <a:endParaRPr lang="en-US"/>
            </a:p>
          </p:txBody>
        </p:sp>
        <p:sp>
          <p:nvSpPr>
            <p:cNvPr id="26" name="Freeform 56">
              <a:extLst>
                <a:ext uri="{FF2B5EF4-FFF2-40B4-BE49-F238E27FC236}">
                  <a16:creationId xmlns:a16="http://schemas.microsoft.com/office/drawing/2014/main" id="{A6D3555F-4EA1-4EA7-9D08-2D75CE51927B}"/>
                </a:ext>
              </a:extLst>
            </p:cNvPr>
            <p:cNvSpPr/>
            <p:nvPr/>
          </p:nvSpPr>
          <p:spPr bwMode="auto">
            <a:xfrm rot="5400000">
              <a:off x="11101585" y="2335317"/>
              <a:ext cx="128495" cy="72626"/>
            </a:xfrm>
            <a:custGeom>
              <a:avLst/>
              <a:gdLst/>
              <a:ahLst/>
              <a:cxnLst/>
              <a:rect l="0" t="0" r="r" b="b"/>
              <a:pathLst>
                <a:path w="39" h="24">
                  <a:moveTo>
                    <a:pt x="21" y="0"/>
                  </a:moveTo>
                  <a:cubicBezTo>
                    <a:pt x="37" y="0"/>
                    <a:pt x="39" y="23"/>
                    <a:pt x="22" y="24"/>
                  </a:cubicBezTo>
                  <a:cubicBezTo>
                    <a:pt x="7" y="22"/>
                    <a:pt x="0" y="5"/>
                    <a:pt x="21" y="0"/>
                  </a:cubicBezTo>
                  <a:close/>
                </a:path>
              </a:pathLst>
            </a:custGeom>
            <a:grpFill/>
            <a:ln>
              <a:noFill/>
            </a:ln>
          </p:spPr>
          <p:txBody>
            <a:bodyPr/>
            <a:lstStyle/>
            <a:p>
              <a:endParaRPr lang="en-US"/>
            </a:p>
          </p:txBody>
        </p:sp>
        <p:sp>
          <p:nvSpPr>
            <p:cNvPr id="27" name="Freeform 57">
              <a:extLst>
                <a:ext uri="{FF2B5EF4-FFF2-40B4-BE49-F238E27FC236}">
                  <a16:creationId xmlns:a16="http://schemas.microsoft.com/office/drawing/2014/main" id="{60FA20E8-EDAA-4310-B870-97807901AC18}"/>
                </a:ext>
              </a:extLst>
            </p:cNvPr>
            <p:cNvSpPr/>
            <p:nvPr/>
          </p:nvSpPr>
          <p:spPr bwMode="auto">
            <a:xfrm rot="5400000">
              <a:off x="11141175" y="1673149"/>
              <a:ext cx="140901" cy="93843"/>
            </a:xfrm>
            <a:custGeom>
              <a:avLst/>
              <a:gdLst/>
              <a:ahLst/>
              <a:cxnLst/>
              <a:rect l="0" t="0" r="r" b="b"/>
              <a:pathLst>
                <a:path w="43" h="31">
                  <a:moveTo>
                    <a:pt x="27" y="3"/>
                  </a:moveTo>
                  <a:cubicBezTo>
                    <a:pt x="35" y="0"/>
                    <a:pt x="43" y="17"/>
                    <a:pt x="40" y="23"/>
                  </a:cubicBezTo>
                  <a:cubicBezTo>
                    <a:pt x="21" y="31"/>
                    <a:pt x="0" y="15"/>
                    <a:pt x="27" y="3"/>
                  </a:cubicBezTo>
                  <a:close/>
                </a:path>
              </a:pathLst>
            </a:custGeom>
            <a:grpFill/>
            <a:ln>
              <a:noFill/>
            </a:ln>
          </p:spPr>
          <p:txBody>
            <a:bodyPr/>
            <a:lstStyle/>
            <a:p>
              <a:endParaRPr lang="en-US"/>
            </a:p>
          </p:txBody>
        </p:sp>
        <p:sp>
          <p:nvSpPr>
            <p:cNvPr id="28" name="Freeform 59">
              <a:extLst>
                <a:ext uri="{FF2B5EF4-FFF2-40B4-BE49-F238E27FC236}">
                  <a16:creationId xmlns:a16="http://schemas.microsoft.com/office/drawing/2014/main" id="{F5552AA2-C2AB-4D59-B6EF-E8E5EE110E52}"/>
                </a:ext>
              </a:extLst>
            </p:cNvPr>
            <p:cNvSpPr/>
            <p:nvPr/>
          </p:nvSpPr>
          <p:spPr bwMode="auto">
            <a:xfrm rot="5400000">
              <a:off x="11120625" y="255502"/>
              <a:ext cx="124063" cy="78339"/>
            </a:xfrm>
            <a:custGeom>
              <a:avLst/>
              <a:gdLst/>
              <a:ahLst/>
              <a:cxnLst/>
              <a:rect l="0" t="0" r="r" b="b"/>
              <a:pathLst>
                <a:path w="38" h="26">
                  <a:moveTo>
                    <a:pt x="22" y="0"/>
                  </a:moveTo>
                  <a:cubicBezTo>
                    <a:pt x="38" y="3"/>
                    <a:pt x="33" y="25"/>
                    <a:pt x="18" y="26"/>
                  </a:cubicBezTo>
                  <a:cubicBezTo>
                    <a:pt x="0" y="20"/>
                    <a:pt x="6" y="3"/>
                    <a:pt x="22" y="0"/>
                  </a:cubicBezTo>
                  <a:close/>
                </a:path>
              </a:pathLst>
            </a:custGeom>
            <a:grpFill/>
            <a:ln>
              <a:noFill/>
            </a:ln>
          </p:spPr>
          <p:txBody>
            <a:bodyPr/>
            <a:lstStyle/>
            <a:p>
              <a:endParaRPr lang="en-US"/>
            </a:p>
          </p:txBody>
        </p:sp>
        <p:sp>
          <p:nvSpPr>
            <p:cNvPr id="29" name="Freeform 60">
              <a:extLst>
                <a:ext uri="{FF2B5EF4-FFF2-40B4-BE49-F238E27FC236}">
                  <a16:creationId xmlns:a16="http://schemas.microsoft.com/office/drawing/2014/main" id="{0BA267D0-8F6B-4803-B948-70E29B4587EB}"/>
                </a:ext>
              </a:extLst>
            </p:cNvPr>
            <p:cNvSpPr/>
            <p:nvPr/>
          </p:nvSpPr>
          <p:spPr bwMode="auto">
            <a:xfrm rot="5400000">
              <a:off x="11115856" y="1902943"/>
              <a:ext cx="131153" cy="69362"/>
            </a:xfrm>
            <a:custGeom>
              <a:avLst/>
              <a:gdLst/>
              <a:ahLst/>
              <a:cxnLst/>
              <a:rect l="0" t="0" r="r" b="b"/>
              <a:pathLst>
                <a:path w="40" h="23">
                  <a:moveTo>
                    <a:pt x="24" y="0"/>
                  </a:moveTo>
                  <a:cubicBezTo>
                    <a:pt x="40" y="0"/>
                    <a:pt x="38" y="20"/>
                    <a:pt x="25" y="23"/>
                  </a:cubicBezTo>
                  <a:cubicBezTo>
                    <a:pt x="0" y="22"/>
                    <a:pt x="6" y="4"/>
                    <a:pt x="24" y="0"/>
                  </a:cubicBezTo>
                  <a:close/>
                </a:path>
              </a:pathLst>
            </a:custGeom>
            <a:grpFill/>
            <a:ln>
              <a:noFill/>
            </a:ln>
          </p:spPr>
          <p:txBody>
            <a:bodyPr/>
            <a:lstStyle/>
            <a:p>
              <a:endParaRPr lang="en-US"/>
            </a:p>
          </p:txBody>
        </p:sp>
        <p:sp>
          <p:nvSpPr>
            <p:cNvPr id="30" name="Freeform 61">
              <a:extLst>
                <a:ext uri="{FF2B5EF4-FFF2-40B4-BE49-F238E27FC236}">
                  <a16:creationId xmlns:a16="http://schemas.microsoft.com/office/drawing/2014/main" id="{86E372A3-B9F4-4FEE-8B96-D9AD879E214E}"/>
                </a:ext>
              </a:extLst>
            </p:cNvPr>
            <p:cNvSpPr/>
            <p:nvPr/>
          </p:nvSpPr>
          <p:spPr bwMode="auto">
            <a:xfrm rot="5400000">
              <a:off x="11082153" y="2137303"/>
              <a:ext cx="137356" cy="99554"/>
            </a:xfrm>
            <a:custGeom>
              <a:avLst/>
              <a:gdLst/>
              <a:ahLst/>
              <a:cxnLst/>
              <a:rect l="0" t="0" r="r" b="b"/>
              <a:pathLst>
                <a:path w="42" h="33">
                  <a:moveTo>
                    <a:pt x="25" y="1"/>
                  </a:moveTo>
                  <a:cubicBezTo>
                    <a:pt x="42" y="14"/>
                    <a:pt x="15" y="33"/>
                    <a:pt x="4" y="19"/>
                  </a:cubicBezTo>
                  <a:cubicBezTo>
                    <a:pt x="0" y="5"/>
                    <a:pt x="16" y="0"/>
                    <a:pt x="25" y="1"/>
                  </a:cubicBezTo>
                  <a:close/>
                </a:path>
              </a:pathLst>
            </a:custGeom>
            <a:grpFill/>
            <a:ln>
              <a:noFill/>
            </a:ln>
          </p:spPr>
          <p:txBody>
            <a:bodyPr/>
            <a:lstStyle/>
            <a:p>
              <a:endParaRPr lang="en-US"/>
            </a:p>
          </p:txBody>
        </p:sp>
        <p:sp>
          <p:nvSpPr>
            <p:cNvPr id="31" name="Freeform 5">
              <a:extLst>
                <a:ext uri="{FF2B5EF4-FFF2-40B4-BE49-F238E27FC236}">
                  <a16:creationId xmlns:a16="http://schemas.microsoft.com/office/drawing/2014/main" id="{FF0C4564-5DA6-4224-A8B7-85CE1323DE8F}"/>
                </a:ext>
              </a:extLst>
            </p:cNvPr>
            <p:cNvSpPr/>
            <p:nvPr/>
          </p:nvSpPr>
          <p:spPr bwMode="auto">
            <a:xfrm rot="5400000">
              <a:off x="11410824" y="2818299"/>
              <a:ext cx="121406" cy="81603"/>
            </a:xfrm>
            <a:custGeom>
              <a:avLst/>
              <a:gdLst/>
              <a:ahLst/>
              <a:cxnLst/>
              <a:rect l="0" t="0" r="r" b="b"/>
              <a:pathLst>
                <a:path w="37" h="27">
                  <a:moveTo>
                    <a:pt x="20" y="1"/>
                  </a:moveTo>
                  <a:cubicBezTo>
                    <a:pt x="31" y="1"/>
                    <a:pt x="37" y="24"/>
                    <a:pt x="22" y="27"/>
                  </a:cubicBezTo>
                  <a:cubicBezTo>
                    <a:pt x="2" y="27"/>
                    <a:pt x="0" y="0"/>
                    <a:pt x="20" y="1"/>
                  </a:cubicBezTo>
                  <a:close/>
                </a:path>
              </a:pathLst>
            </a:custGeom>
            <a:grpFill/>
            <a:ln>
              <a:noFill/>
            </a:ln>
          </p:spPr>
          <p:txBody>
            <a:bodyPr/>
            <a:lstStyle/>
            <a:p>
              <a:endParaRPr lang="en-US"/>
            </a:p>
          </p:txBody>
        </p:sp>
        <p:sp>
          <p:nvSpPr>
            <p:cNvPr id="32" name="Freeform 6">
              <a:extLst>
                <a:ext uri="{FF2B5EF4-FFF2-40B4-BE49-F238E27FC236}">
                  <a16:creationId xmlns:a16="http://schemas.microsoft.com/office/drawing/2014/main" id="{19F31D0D-C43D-4BB0-A13C-9524B84117D4}"/>
                </a:ext>
              </a:extLst>
            </p:cNvPr>
            <p:cNvSpPr/>
            <p:nvPr/>
          </p:nvSpPr>
          <p:spPr bwMode="auto">
            <a:xfrm rot="5400000">
              <a:off x="11391700" y="5088176"/>
              <a:ext cx="124063" cy="87315"/>
            </a:xfrm>
            <a:custGeom>
              <a:avLst/>
              <a:gdLst/>
              <a:ahLst/>
              <a:cxnLst/>
              <a:rect l="0" t="0" r="r" b="b"/>
              <a:pathLst>
                <a:path w="38" h="29">
                  <a:moveTo>
                    <a:pt x="12" y="3"/>
                  </a:moveTo>
                  <a:cubicBezTo>
                    <a:pt x="34" y="0"/>
                    <a:pt x="38" y="26"/>
                    <a:pt x="15" y="29"/>
                  </a:cubicBezTo>
                  <a:cubicBezTo>
                    <a:pt x="4" y="23"/>
                    <a:pt x="0" y="9"/>
                    <a:pt x="12" y="3"/>
                  </a:cubicBezTo>
                  <a:close/>
                </a:path>
              </a:pathLst>
            </a:custGeom>
            <a:grpFill/>
            <a:ln>
              <a:noFill/>
            </a:ln>
          </p:spPr>
          <p:txBody>
            <a:bodyPr/>
            <a:lstStyle/>
            <a:p>
              <a:endParaRPr lang="en-US"/>
            </a:p>
          </p:txBody>
        </p:sp>
        <p:sp>
          <p:nvSpPr>
            <p:cNvPr id="33" name="Freeform 7">
              <a:extLst>
                <a:ext uri="{FF2B5EF4-FFF2-40B4-BE49-F238E27FC236}">
                  <a16:creationId xmlns:a16="http://schemas.microsoft.com/office/drawing/2014/main" id="{6B32FB03-B0FE-4731-BE41-C59AFB49FBF5}"/>
                </a:ext>
              </a:extLst>
            </p:cNvPr>
            <p:cNvSpPr/>
            <p:nvPr/>
          </p:nvSpPr>
          <p:spPr bwMode="auto">
            <a:xfrm rot="5400000">
              <a:off x="11371127" y="2531128"/>
              <a:ext cx="138242" cy="100371"/>
            </a:xfrm>
            <a:custGeom>
              <a:avLst/>
              <a:gdLst/>
              <a:ahLst/>
              <a:cxnLst/>
              <a:rect l="0" t="0" r="r" b="b"/>
              <a:pathLst>
                <a:path w="42" h="33">
                  <a:moveTo>
                    <a:pt x="25" y="1"/>
                  </a:moveTo>
                  <a:cubicBezTo>
                    <a:pt x="42" y="14"/>
                    <a:pt x="15" y="33"/>
                    <a:pt x="4" y="19"/>
                  </a:cubicBezTo>
                  <a:cubicBezTo>
                    <a:pt x="0" y="6"/>
                    <a:pt x="15" y="0"/>
                    <a:pt x="25" y="1"/>
                  </a:cubicBezTo>
                  <a:close/>
                </a:path>
              </a:pathLst>
            </a:custGeom>
            <a:grpFill/>
            <a:ln>
              <a:noFill/>
            </a:ln>
          </p:spPr>
          <p:txBody>
            <a:bodyPr/>
            <a:lstStyle/>
            <a:p>
              <a:endParaRPr lang="en-US"/>
            </a:p>
          </p:txBody>
        </p:sp>
        <p:sp>
          <p:nvSpPr>
            <p:cNvPr id="34" name="Freeform 8">
              <a:extLst>
                <a:ext uri="{FF2B5EF4-FFF2-40B4-BE49-F238E27FC236}">
                  <a16:creationId xmlns:a16="http://schemas.microsoft.com/office/drawing/2014/main" id="{BDD5B6F0-1E17-4DCD-AE5F-ED8C48892FEF}"/>
                </a:ext>
              </a:extLst>
            </p:cNvPr>
            <p:cNvSpPr/>
            <p:nvPr/>
          </p:nvSpPr>
          <p:spPr bwMode="auto">
            <a:xfrm rot="5400000">
              <a:off x="11401349" y="4735882"/>
              <a:ext cx="131153" cy="88130"/>
            </a:xfrm>
            <a:custGeom>
              <a:avLst/>
              <a:gdLst/>
              <a:ahLst/>
              <a:cxnLst/>
              <a:rect l="0" t="0" r="r" b="b"/>
              <a:pathLst>
                <a:path w="40" h="29">
                  <a:moveTo>
                    <a:pt x="26" y="0"/>
                  </a:moveTo>
                  <a:cubicBezTo>
                    <a:pt x="34" y="0"/>
                    <a:pt x="40" y="10"/>
                    <a:pt x="39" y="20"/>
                  </a:cubicBezTo>
                  <a:cubicBezTo>
                    <a:pt x="17" y="29"/>
                    <a:pt x="0" y="10"/>
                    <a:pt x="26" y="0"/>
                  </a:cubicBezTo>
                  <a:close/>
                </a:path>
              </a:pathLst>
            </a:custGeom>
            <a:grpFill/>
            <a:ln>
              <a:noFill/>
            </a:ln>
          </p:spPr>
          <p:txBody>
            <a:bodyPr/>
            <a:lstStyle/>
            <a:p>
              <a:endParaRPr lang="en-US"/>
            </a:p>
          </p:txBody>
        </p:sp>
        <p:sp>
          <p:nvSpPr>
            <p:cNvPr id="35" name="Freeform 9">
              <a:extLst>
                <a:ext uri="{FF2B5EF4-FFF2-40B4-BE49-F238E27FC236}">
                  <a16:creationId xmlns:a16="http://schemas.microsoft.com/office/drawing/2014/main" id="{0290BE17-E89B-4AF9-B3F6-AF4884D52467}"/>
                </a:ext>
              </a:extLst>
            </p:cNvPr>
            <p:cNvSpPr/>
            <p:nvPr/>
          </p:nvSpPr>
          <p:spPr bwMode="auto">
            <a:xfrm rot="5400000">
              <a:off x="11409487" y="4455410"/>
              <a:ext cx="121406" cy="88130"/>
            </a:xfrm>
            <a:custGeom>
              <a:avLst/>
              <a:gdLst/>
              <a:ahLst/>
              <a:cxnLst/>
              <a:rect l="0" t="0" r="r" b="b"/>
              <a:pathLst>
                <a:path w="37" h="29">
                  <a:moveTo>
                    <a:pt x="18" y="4"/>
                  </a:moveTo>
                  <a:cubicBezTo>
                    <a:pt x="35" y="0"/>
                    <a:pt x="37" y="28"/>
                    <a:pt x="22" y="29"/>
                  </a:cubicBezTo>
                  <a:cubicBezTo>
                    <a:pt x="7" y="28"/>
                    <a:pt x="0" y="14"/>
                    <a:pt x="18" y="4"/>
                  </a:cubicBezTo>
                  <a:close/>
                </a:path>
              </a:pathLst>
            </a:custGeom>
            <a:grpFill/>
            <a:ln>
              <a:noFill/>
            </a:ln>
          </p:spPr>
          <p:txBody>
            <a:bodyPr/>
            <a:lstStyle/>
            <a:p>
              <a:endParaRPr lang="en-US"/>
            </a:p>
          </p:txBody>
        </p:sp>
        <p:sp>
          <p:nvSpPr>
            <p:cNvPr id="36" name="Freeform 11">
              <a:extLst>
                <a:ext uri="{FF2B5EF4-FFF2-40B4-BE49-F238E27FC236}">
                  <a16:creationId xmlns:a16="http://schemas.microsoft.com/office/drawing/2014/main" id="{85F63089-F77F-4F02-8417-AAC1847FBCA7}"/>
                </a:ext>
              </a:extLst>
            </p:cNvPr>
            <p:cNvSpPr/>
            <p:nvPr/>
          </p:nvSpPr>
          <p:spPr bwMode="auto">
            <a:xfrm rot="5400000">
              <a:off x="11369848" y="4194178"/>
              <a:ext cx="143559" cy="102819"/>
            </a:xfrm>
            <a:custGeom>
              <a:avLst/>
              <a:gdLst/>
              <a:ahLst/>
              <a:cxnLst/>
              <a:rect l="0" t="0" r="r" b="b"/>
              <a:pathLst>
                <a:path w="44" h="34">
                  <a:moveTo>
                    <a:pt x="31" y="1"/>
                  </a:moveTo>
                  <a:cubicBezTo>
                    <a:pt x="39" y="0"/>
                    <a:pt x="44" y="12"/>
                    <a:pt x="42" y="19"/>
                  </a:cubicBezTo>
                  <a:cubicBezTo>
                    <a:pt x="25" y="34"/>
                    <a:pt x="0" y="8"/>
                    <a:pt x="31" y="1"/>
                  </a:cubicBezTo>
                  <a:close/>
                </a:path>
              </a:pathLst>
            </a:custGeom>
            <a:grpFill/>
            <a:ln>
              <a:noFill/>
            </a:ln>
          </p:spPr>
          <p:txBody>
            <a:bodyPr/>
            <a:lstStyle/>
            <a:p>
              <a:endParaRPr lang="en-US"/>
            </a:p>
          </p:txBody>
        </p:sp>
        <p:sp>
          <p:nvSpPr>
            <p:cNvPr id="37" name="Freeform 12">
              <a:extLst>
                <a:ext uri="{FF2B5EF4-FFF2-40B4-BE49-F238E27FC236}">
                  <a16:creationId xmlns:a16="http://schemas.microsoft.com/office/drawing/2014/main" id="{7B01CD5E-570F-4CBF-9904-94F30D928C54}"/>
                </a:ext>
              </a:extLst>
            </p:cNvPr>
            <p:cNvSpPr/>
            <p:nvPr/>
          </p:nvSpPr>
          <p:spPr bwMode="auto">
            <a:xfrm rot="5400000">
              <a:off x="11381624" y="3691697"/>
              <a:ext cx="134697" cy="81603"/>
            </a:xfrm>
            <a:custGeom>
              <a:avLst/>
              <a:gdLst/>
              <a:ahLst/>
              <a:cxnLst/>
              <a:rect l="0" t="0" r="r" b="b"/>
              <a:pathLst>
                <a:path w="41" h="27">
                  <a:moveTo>
                    <a:pt x="22" y="0"/>
                  </a:moveTo>
                  <a:cubicBezTo>
                    <a:pt x="41" y="12"/>
                    <a:pt x="24" y="27"/>
                    <a:pt x="8" y="20"/>
                  </a:cubicBezTo>
                  <a:cubicBezTo>
                    <a:pt x="0" y="7"/>
                    <a:pt x="8" y="0"/>
                    <a:pt x="22" y="0"/>
                  </a:cubicBezTo>
                  <a:close/>
                </a:path>
              </a:pathLst>
            </a:custGeom>
            <a:grpFill/>
            <a:ln>
              <a:noFill/>
            </a:ln>
          </p:spPr>
          <p:txBody>
            <a:bodyPr/>
            <a:lstStyle/>
            <a:p>
              <a:endParaRPr lang="en-US"/>
            </a:p>
          </p:txBody>
        </p:sp>
        <p:sp>
          <p:nvSpPr>
            <p:cNvPr id="38" name="Freeform 13">
              <a:extLst>
                <a:ext uri="{FF2B5EF4-FFF2-40B4-BE49-F238E27FC236}">
                  <a16:creationId xmlns:a16="http://schemas.microsoft.com/office/drawing/2014/main" id="{7EE6A672-2915-4B03-99A9-9364D5F1521E}"/>
                </a:ext>
              </a:extLst>
            </p:cNvPr>
            <p:cNvSpPr/>
            <p:nvPr/>
          </p:nvSpPr>
          <p:spPr bwMode="auto">
            <a:xfrm rot="5400000">
              <a:off x="11417787" y="3075050"/>
              <a:ext cx="124951" cy="69362"/>
            </a:xfrm>
            <a:custGeom>
              <a:avLst/>
              <a:gdLst/>
              <a:ahLst/>
              <a:cxnLst/>
              <a:rect l="0" t="0" r="r" b="b"/>
              <a:pathLst>
                <a:path w="38" h="23">
                  <a:moveTo>
                    <a:pt x="26" y="0"/>
                  </a:moveTo>
                  <a:cubicBezTo>
                    <a:pt x="38" y="0"/>
                    <a:pt x="37" y="20"/>
                    <a:pt x="25" y="23"/>
                  </a:cubicBezTo>
                  <a:cubicBezTo>
                    <a:pt x="0" y="23"/>
                    <a:pt x="5" y="1"/>
                    <a:pt x="26" y="0"/>
                  </a:cubicBezTo>
                  <a:close/>
                </a:path>
              </a:pathLst>
            </a:custGeom>
            <a:grpFill/>
            <a:ln>
              <a:noFill/>
            </a:ln>
          </p:spPr>
          <p:txBody>
            <a:bodyPr/>
            <a:lstStyle/>
            <a:p>
              <a:endParaRPr lang="en-US"/>
            </a:p>
          </p:txBody>
        </p:sp>
        <p:sp>
          <p:nvSpPr>
            <p:cNvPr id="39" name="Freeform 14">
              <a:extLst>
                <a:ext uri="{FF2B5EF4-FFF2-40B4-BE49-F238E27FC236}">
                  <a16:creationId xmlns:a16="http://schemas.microsoft.com/office/drawing/2014/main" id="{2136B643-14E1-443A-BC1C-06ADAE65C30F}"/>
                </a:ext>
              </a:extLst>
            </p:cNvPr>
            <p:cNvSpPr/>
            <p:nvPr/>
          </p:nvSpPr>
          <p:spPr bwMode="auto">
            <a:xfrm rot="5400000">
              <a:off x="11376729" y="3335597"/>
              <a:ext cx="134697" cy="84866"/>
            </a:xfrm>
            <a:custGeom>
              <a:avLst/>
              <a:gdLst/>
              <a:ahLst/>
              <a:cxnLst/>
              <a:rect l="0" t="0" r="r" b="b"/>
              <a:pathLst>
                <a:path w="41" h="28">
                  <a:moveTo>
                    <a:pt x="26" y="1"/>
                  </a:moveTo>
                  <a:cubicBezTo>
                    <a:pt x="34" y="0"/>
                    <a:pt x="41" y="12"/>
                    <a:pt x="39" y="20"/>
                  </a:cubicBezTo>
                  <a:cubicBezTo>
                    <a:pt x="17" y="28"/>
                    <a:pt x="0" y="12"/>
                    <a:pt x="26" y="1"/>
                  </a:cubicBezTo>
                  <a:close/>
                </a:path>
              </a:pathLst>
            </a:custGeom>
            <a:grpFill/>
            <a:ln>
              <a:noFill/>
            </a:ln>
          </p:spPr>
          <p:txBody>
            <a:bodyPr/>
            <a:lstStyle/>
            <a:p>
              <a:endParaRPr lang="en-US"/>
            </a:p>
          </p:txBody>
        </p:sp>
        <p:sp>
          <p:nvSpPr>
            <p:cNvPr id="40" name="Freeform 16">
              <a:extLst>
                <a:ext uri="{FF2B5EF4-FFF2-40B4-BE49-F238E27FC236}">
                  <a16:creationId xmlns:a16="http://schemas.microsoft.com/office/drawing/2014/main" id="{867FA393-4F37-4E1A-870B-F96775FAB7E8}"/>
                </a:ext>
              </a:extLst>
            </p:cNvPr>
            <p:cNvSpPr/>
            <p:nvPr/>
          </p:nvSpPr>
          <p:spPr bwMode="auto">
            <a:xfrm rot="5400000">
              <a:off x="11360464" y="3934729"/>
              <a:ext cx="143559" cy="97107"/>
            </a:xfrm>
            <a:custGeom>
              <a:avLst/>
              <a:gdLst/>
              <a:ahLst/>
              <a:cxnLst/>
              <a:rect l="0" t="0" r="r" b="b"/>
              <a:pathLst>
                <a:path w="44" h="32">
                  <a:moveTo>
                    <a:pt x="31" y="1"/>
                  </a:moveTo>
                  <a:cubicBezTo>
                    <a:pt x="40" y="0"/>
                    <a:pt x="44" y="8"/>
                    <a:pt x="43" y="15"/>
                  </a:cubicBezTo>
                  <a:cubicBezTo>
                    <a:pt x="29" y="32"/>
                    <a:pt x="0" y="6"/>
                    <a:pt x="31" y="1"/>
                  </a:cubicBezTo>
                  <a:close/>
                </a:path>
              </a:pathLst>
            </a:custGeom>
            <a:grpFill/>
            <a:ln>
              <a:noFill/>
            </a:ln>
          </p:spPr>
          <p:txBody>
            <a:bodyPr/>
            <a:lstStyle/>
            <a:p>
              <a:endParaRPr lang="en-US"/>
            </a:p>
          </p:txBody>
        </p:sp>
        <p:sp>
          <p:nvSpPr>
            <p:cNvPr id="41" name="Freeform 17">
              <a:extLst>
                <a:ext uri="{FF2B5EF4-FFF2-40B4-BE49-F238E27FC236}">
                  <a16:creationId xmlns:a16="http://schemas.microsoft.com/office/drawing/2014/main" id="{E225A1BE-FAD2-4764-A7E4-A6DA07D0573B}"/>
                </a:ext>
              </a:extLst>
            </p:cNvPr>
            <p:cNvSpPr/>
            <p:nvPr/>
          </p:nvSpPr>
          <p:spPr bwMode="auto">
            <a:xfrm rot="5400000">
              <a:off x="11395443" y="5347417"/>
              <a:ext cx="94821" cy="69362"/>
            </a:xfrm>
            <a:custGeom>
              <a:avLst/>
              <a:gdLst/>
              <a:ahLst/>
              <a:cxnLst/>
              <a:rect l="0" t="0" r="r" b="b"/>
              <a:pathLst>
                <a:path w="29" h="23">
                  <a:moveTo>
                    <a:pt x="13" y="0"/>
                  </a:moveTo>
                  <a:cubicBezTo>
                    <a:pt x="27" y="0"/>
                    <a:pt x="29" y="22"/>
                    <a:pt x="13" y="23"/>
                  </a:cubicBezTo>
                  <a:cubicBezTo>
                    <a:pt x="2" y="22"/>
                    <a:pt x="0" y="2"/>
                    <a:pt x="13" y="0"/>
                  </a:cubicBezTo>
                  <a:close/>
                </a:path>
              </a:pathLst>
            </a:custGeom>
            <a:grpFill/>
            <a:ln>
              <a:noFill/>
            </a:ln>
          </p:spPr>
          <p:txBody>
            <a:bodyPr/>
            <a:lstStyle/>
            <a:p>
              <a:endParaRPr lang="en-US"/>
            </a:p>
          </p:txBody>
        </p:sp>
        <p:sp>
          <p:nvSpPr>
            <p:cNvPr id="42" name="Freeform 21">
              <a:extLst>
                <a:ext uri="{FF2B5EF4-FFF2-40B4-BE49-F238E27FC236}">
                  <a16:creationId xmlns:a16="http://schemas.microsoft.com/office/drawing/2014/main" id="{25D65388-C7E0-4C07-822A-03C5009C6D1E}"/>
                </a:ext>
              </a:extLst>
            </p:cNvPr>
            <p:cNvSpPr/>
            <p:nvPr/>
          </p:nvSpPr>
          <p:spPr bwMode="auto">
            <a:xfrm rot="5400000">
              <a:off x="11343434" y="5658571"/>
              <a:ext cx="140901" cy="102819"/>
            </a:xfrm>
            <a:custGeom>
              <a:avLst/>
              <a:gdLst/>
              <a:ahLst/>
              <a:cxnLst/>
              <a:rect l="0" t="0" r="r" b="b"/>
              <a:pathLst>
                <a:path w="43" h="34">
                  <a:moveTo>
                    <a:pt x="24" y="0"/>
                  </a:moveTo>
                  <a:cubicBezTo>
                    <a:pt x="43" y="3"/>
                    <a:pt x="28" y="34"/>
                    <a:pt x="14" y="23"/>
                  </a:cubicBezTo>
                  <a:cubicBezTo>
                    <a:pt x="0" y="28"/>
                    <a:pt x="4" y="5"/>
                    <a:pt x="24" y="0"/>
                  </a:cubicBezTo>
                  <a:close/>
                </a:path>
              </a:pathLst>
            </a:custGeom>
            <a:grpFill/>
            <a:ln>
              <a:noFill/>
            </a:ln>
          </p:spPr>
          <p:txBody>
            <a:bodyPr/>
            <a:lstStyle/>
            <a:p>
              <a:endParaRPr lang="en-US"/>
            </a:p>
          </p:txBody>
        </p:sp>
        <p:sp>
          <p:nvSpPr>
            <p:cNvPr id="43" name="Freeform 25">
              <a:extLst>
                <a:ext uri="{FF2B5EF4-FFF2-40B4-BE49-F238E27FC236}">
                  <a16:creationId xmlns:a16="http://schemas.microsoft.com/office/drawing/2014/main" id="{E1D79822-C494-449C-B439-F437DAD4F218}"/>
                </a:ext>
              </a:extLst>
            </p:cNvPr>
            <p:cNvSpPr/>
            <p:nvPr/>
          </p:nvSpPr>
          <p:spPr bwMode="auto">
            <a:xfrm rot="5400000">
              <a:off x="11324095" y="6423833"/>
              <a:ext cx="134697" cy="93843"/>
            </a:xfrm>
            <a:custGeom>
              <a:avLst/>
              <a:gdLst/>
              <a:ahLst/>
              <a:cxnLst/>
              <a:rect l="0" t="0" r="r" b="b"/>
              <a:pathLst>
                <a:path w="41" h="31">
                  <a:moveTo>
                    <a:pt x="23" y="0"/>
                  </a:moveTo>
                  <a:cubicBezTo>
                    <a:pt x="40" y="1"/>
                    <a:pt x="41" y="31"/>
                    <a:pt x="17" y="25"/>
                  </a:cubicBezTo>
                  <a:cubicBezTo>
                    <a:pt x="0" y="7"/>
                    <a:pt x="17" y="4"/>
                    <a:pt x="23" y="0"/>
                  </a:cubicBezTo>
                  <a:close/>
                </a:path>
              </a:pathLst>
            </a:custGeom>
            <a:grpFill/>
            <a:ln>
              <a:noFill/>
            </a:ln>
          </p:spPr>
          <p:txBody>
            <a:bodyPr/>
            <a:lstStyle/>
            <a:p>
              <a:endParaRPr lang="en-US"/>
            </a:p>
          </p:txBody>
        </p:sp>
        <p:sp>
          <p:nvSpPr>
            <p:cNvPr id="44" name="Freeform 29">
              <a:extLst>
                <a:ext uri="{FF2B5EF4-FFF2-40B4-BE49-F238E27FC236}">
                  <a16:creationId xmlns:a16="http://schemas.microsoft.com/office/drawing/2014/main" id="{CDB324E5-E8D9-40E3-BAB4-1F87E67E4F46}"/>
                </a:ext>
              </a:extLst>
            </p:cNvPr>
            <p:cNvSpPr/>
            <p:nvPr/>
          </p:nvSpPr>
          <p:spPr bwMode="auto">
            <a:xfrm rot="5400000">
              <a:off x="11324317" y="5897278"/>
              <a:ext cx="118747" cy="120771"/>
            </a:xfrm>
            <a:custGeom>
              <a:avLst/>
              <a:gdLst/>
              <a:ahLst/>
              <a:cxnLst/>
              <a:rect l="0" t="0" r="r" b="b"/>
              <a:pathLst>
                <a:path w="36" h="40">
                  <a:moveTo>
                    <a:pt x="16" y="4"/>
                  </a:moveTo>
                  <a:cubicBezTo>
                    <a:pt x="36" y="5"/>
                    <a:pt x="33" y="0"/>
                    <a:pt x="34" y="15"/>
                  </a:cubicBezTo>
                  <a:cubicBezTo>
                    <a:pt x="34" y="40"/>
                    <a:pt x="0" y="22"/>
                    <a:pt x="16" y="4"/>
                  </a:cubicBezTo>
                  <a:close/>
                </a:path>
              </a:pathLst>
            </a:custGeom>
            <a:grpFill/>
            <a:ln>
              <a:noFill/>
            </a:ln>
          </p:spPr>
          <p:txBody>
            <a:bodyPr/>
            <a:lstStyle/>
            <a:p>
              <a:endParaRPr lang="en-US"/>
            </a:p>
          </p:txBody>
        </p:sp>
        <p:sp>
          <p:nvSpPr>
            <p:cNvPr id="45" name="Freeform 31">
              <a:extLst>
                <a:ext uri="{FF2B5EF4-FFF2-40B4-BE49-F238E27FC236}">
                  <a16:creationId xmlns:a16="http://schemas.microsoft.com/office/drawing/2014/main" id="{15404AB3-12EB-462E-85A2-AF4A7E91D729}"/>
                </a:ext>
              </a:extLst>
            </p:cNvPr>
            <p:cNvSpPr/>
            <p:nvPr/>
          </p:nvSpPr>
          <p:spPr bwMode="auto">
            <a:xfrm rot="5400000">
              <a:off x="11356013" y="6183127"/>
              <a:ext cx="131153" cy="72626"/>
            </a:xfrm>
            <a:custGeom>
              <a:avLst/>
              <a:gdLst/>
              <a:ahLst/>
              <a:cxnLst/>
              <a:rect l="0" t="0" r="r" b="b"/>
              <a:pathLst>
                <a:path w="40" h="24">
                  <a:moveTo>
                    <a:pt x="24" y="0"/>
                  </a:moveTo>
                  <a:cubicBezTo>
                    <a:pt x="40" y="0"/>
                    <a:pt x="38" y="20"/>
                    <a:pt x="25" y="24"/>
                  </a:cubicBezTo>
                  <a:cubicBezTo>
                    <a:pt x="0" y="22"/>
                    <a:pt x="6" y="4"/>
                    <a:pt x="24" y="0"/>
                  </a:cubicBezTo>
                  <a:close/>
                </a:path>
              </a:pathLst>
            </a:custGeom>
            <a:grpFill/>
            <a:ln>
              <a:noFill/>
            </a:ln>
          </p:spPr>
          <p:txBody>
            <a:bodyPr/>
            <a:lstStyle/>
            <a:p>
              <a:endParaRPr lang="en-US"/>
            </a:p>
          </p:txBody>
        </p:sp>
        <p:sp>
          <p:nvSpPr>
            <p:cNvPr id="46" name="Freeform 32">
              <a:extLst>
                <a:ext uri="{FF2B5EF4-FFF2-40B4-BE49-F238E27FC236}">
                  <a16:creationId xmlns:a16="http://schemas.microsoft.com/office/drawing/2014/main" id="{228021CB-53B3-4BCC-A14C-0B6951FC971F}"/>
                </a:ext>
              </a:extLst>
            </p:cNvPr>
            <p:cNvSpPr/>
            <p:nvPr/>
          </p:nvSpPr>
          <p:spPr bwMode="auto">
            <a:xfrm rot="5400000">
              <a:off x="11104198" y="3296179"/>
              <a:ext cx="144445" cy="106083"/>
            </a:xfrm>
            <a:custGeom>
              <a:avLst/>
              <a:gdLst/>
              <a:ahLst/>
              <a:cxnLst/>
              <a:rect l="0" t="0" r="r" b="b"/>
              <a:pathLst>
                <a:path w="44" h="35">
                  <a:moveTo>
                    <a:pt x="28" y="0"/>
                  </a:moveTo>
                  <a:cubicBezTo>
                    <a:pt x="36" y="1"/>
                    <a:pt x="44" y="12"/>
                    <a:pt x="42" y="21"/>
                  </a:cubicBezTo>
                  <a:cubicBezTo>
                    <a:pt x="23" y="35"/>
                    <a:pt x="0" y="7"/>
                    <a:pt x="28" y="0"/>
                  </a:cubicBezTo>
                  <a:close/>
                </a:path>
              </a:pathLst>
            </a:custGeom>
            <a:grpFill/>
            <a:ln>
              <a:noFill/>
            </a:ln>
          </p:spPr>
          <p:txBody>
            <a:bodyPr/>
            <a:lstStyle/>
            <a:p>
              <a:endParaRPr lang="en-US"/>
            </a:p>
          </p:txBody>
        </p:sp>
        <p:sp>
          <p:nvSpPr>
            <p:cNvPr id="47" name="Freeform 33">
              <a:extLst>
                <a:ext uri="{FF2B5EF4-FFF2-40B4-BE49-F238E27FC236}">
                  <a16:creationId xmlns:a16="http://schemas.microsoft.com/office/drawing/2014/main" id="{B353D0BC-00A6-4EA4-9311-9FCB88CC2021}"/>
                </a:ext>
              </a:extLst>
            </p:cNvPr>
            <p:cNvSpPr/>
            <p:nvPr/>
          </p:nvSpPr>
          <p:spPr bwMode="auto">
            <a:xfrm rot="5400000">
              <a:off x="11134111" y="4387490"/>
              <a:ext cx="151535" cy="75075"/>
            </a:xfrm>
            <a:custGeom>
              <a:avLst/>
              <a:gdLst/>
              <a:ahLst/>
              <a:cxnLst/>
              <a:rect l="0" t="0" r="r" b="b"/>
              <a:pathLst>
                <a:path w="46" h="25">
                  <a:moveTo>
                    <a:pt x="23" y="0"/>
                  </a:moveTo>
                  <a:cubicBezTo>
                    <a:pt x="32" y="1"/>
                    <a:pt x="46" y="21"/>
                    <a:pt x="29" y="25"/>
                  </a:cubicBezTo>
                  <a:cubicBezTo>
                    <a:pt x="10" y="23"/>
                    <a:pt x="0" y="9"/>
                    <a:pt x="23" y="0"/>
                  </a:cubicBezTo>
                  <a:close/>
                </a:path>
              </a:pathLst>
            </a:custGeom>
            <a:grpFill/>
            <a:ln>
              <a:noFill/>
            </a:ln>
          </p:spPr>
          <p:txBody>
            <a:bodyPr/>
            <a:lstStyle/>
            <a:p>
              <a:endParaRPr lang="en-US"/>
            </a:p>
          </p:txBody>
        </p:sp>
        <p:sp>
          <p:nvSpPr>
            <p:cNvPr id="48" name="Freeform 34">
              <a:extLst>
                <a:ext uri="{FF2B5EF4-FFF2-40B4-BE49-F238E27FC236}">
                  <a16:creationId xmlns:a16="http://schemas.microsoft.com/office/drawing/2014/main" id="{0E001FD3-6EDD-47A3-9916-826E1595DAB3}"/>
                </a:ext>
              </a:extLst>
            </p:cNvPr>
            <p:cNvSpPr/>
            <p:nvPr/>
          </p:nvSpPr>
          <p:spPr bwMode="auto">
            <a:xfrm rot="5400000">
              <a:off x="11138041" y="5384813"/>
              <a:ext cx="134697" cy="84051"/>
            </a:xfrm>
            <a:custGeom>
              <a:avLst/>
              <a:gdLst/>
              <a:ahLst/>
              <a:cxnLst/>
              <a:rect l="0" t="0" r="r" b="b"/>
              <a:pathLst>
                <a:path w="41" h="28">
                  <a:moveTo>
                    <a:pt x="22" y="0"/>
                  </a:moveTo>
                  <a:cubicBezTo>
                    <a:pt x="41" y="13"/>
                    <a:pt x="24" y="28"/>
                    <a:pt x="8" y="21"/>
                  </a:cubicBezTo>
                  <a:cubicBezTo>
                    <a:pt x="0" y="8"/>
                    <a:pt x="8" y="0"/>
                    <a:pt x="22" y="0"/>
                  </a:cubicBezTo>
                  <a:close/>
                </a:path>
              </a:pathLst>
            </a:custGeom>
            <a:grpFill/>
            <a:ln>
              <a:noFill/>
            </a:ln>
          </p:spPr>
          <p:txBody>
            <a:bodyPr/>
            <a:lstStyle/>
            <a:p>
              <a:endParaRPr lang="en-US"/>
            </a:p>
          </p:txBody>
        </p:sp>
        <p:sp>
          <p:nvSpPr>
            <p:cNvPr id="49" name="Freeform 35">
              <a:extLst>
                <a:ext uri="{FF2B5EF4-FFF2-40B4-BE49-F238E27FC236}">
                  <a16:creationId xmlns:a16="http://schemas.microsoft.com/office/drawing/2014/main" id="{FE214D5B-D151-4E09-A01E-BEAAF9C679ED}"/>
                </a:ext>
              </a:extLst>
            </p:cNvPr>
            <p:cNvSpPr/>
            <p:nvPr/>
          </p:nvSpPr>
          <p:spPr bwMode="auto">
            <a:xfrm rot="5400000">
              <a:off x="11133693" y="4595717"/>
              <a:ext cx="131153" cy="84866"/>
            </a:xfrm>
            <a:custGeom>
              <a:avLst/>
              <a:gdLst/>
              <a:ahLst/>
              <a:cxnLst/>
              <a:rect l="0" t="0" r="r" b="b"/>
              <a:pathLst>
                <a:path w="40" h="28">
                  <a:moveTo>
                    <a:pt x="27" y="1"/>
                  </a:moveTo>
                  <a:cubicBezTo>
                    <a:pt x="35" y="0"/>
                    <a:pt x="40" y="10"/>
                    <a:pt x="38" y="17"/>
                  </a:cubicBezTo>
                  <a:cubicBezTo>
                    <a:pt x="17" y="28"/>
                    <a:pt x="0" y="7"/>
                    <a:pt x="27" y="1"/>
                  </a:cubicBezTo>
                  <a:close/>
                </a:path>
              </a:pathLst>
            </a:custGeom>
            <a:grpFill/>
            <a:ln>
              <a:noFill/>
            </a:ln>
          </p:spPr>
          <p:txBody>
            <a:bodyPr/>
            <a:lstStyle/>
            <a:p>
              <a:endParaRPr lang="en-US"/>
            </a:p>
          </p:txBody>
        </p:sp>
        <p:sp>
          <p:nvSpPr>
            <p:cNvPr id="50" name="Freeform 36">
              <a:extLst>
                <a:ext uri="{FF2B5EF4-FFF2-40B4-BE49-F238E27FC236}">
                  <a16:creationId xmlns:a16="http://schemas.microsoft.com/office/drawing/2014/main" id="{3024EF13-0A45-49DD-B0F4-FA3A5169EFFE}"/>
                </a:ext>
              </a:extLst>
            </p:cNvPr>
            <p:cNvSpPr/>
            <p:nvPr/>
          </p:nvSpPr>
          <p:spPr bwMode="auto">
            <a:xfrm rot="5400000">
              <a:off x="11105830" y="6046702"/>
              <a:ext cx="144445" cy="102819"/>
            </a:xfrm>
            <a:custGeom>
              <a:avLst/>
              <a:gdLst/>
              <a:ahLst/>
              <a:cxnLst/>
              <a:rect l="0" t="0" r="r" b="b"/>
              <a:pathLst>
                <a:path w="44" h="34">
                  <a:moveTo>
                    <a:pt x="31" y="1"/>
                  </a:moveTo>
                  <a:cubicBezTo>
                    <a:pt x="44" y="3"/>
                    <a:pt x="38" y="34"/>
                    <a:pt x="25" y="22"/>
                  </a:cubicBezTo>
                  <a:cubicBezTo>
                    <a:pt x="0" y="28"/>
                    <a:pt x="14" y="0"/>
                    <a:pt x="31" y="1"/>
                  </a:cubicBezTo>
                  <a:close/>
                </a:path>
              </a:pathLst>
            </a:custGeom>
            <a:grpFill/>
            <a:ln>
              <a:noFill/>
            </a:ln>
          </p:spPr>
          <p:txBody>
            <a:bodyPr/>
            <a:lstStyle/>
            <a:p>
              <a:endParaRPr lang="en-US"/>
            </a:p>
          </p:txBody>
        </p:sp>
        <p:sp>
          <p:nvSpPr>
            <p:cNvPr id="51" name="Freeform 37">
              <a:extLst>
                <a:ext uri="{FF2B5EF4-FFF2-40B4-BE49-F238E27FC236}">
                  <a16:creationId xmlns:a16="http://schemas.microsoft.com/office/drawing/2014/main" id="{95E0BDAE-48A7-4752-A150-74DA4BAE5E4B}"/>
                </a:ext>
              </a:extLst>
            </p:cNvPr>
            <p:cNvSpPr/>
            <p:nvPr/>
          </p:nvSpPr>
          <p:spPr bwMode="auto">
            <a:xfrm rot="5400000">
              <a:off x="11117596" y="3060239"/>
              <a:ext cx="115202" cy="121588"/>
            </a:xfrm>
            <a:custGeom>
              <a:avLst/>
              <a:gdLst/>
              <a:ahLst/>
              <a:cxnLst/>
              <a:rect l="0" t="0" r="r" b="b"/>
              <a:pathLst>
                <a:path w="35" h="40">
                  <a:moveTo>
                    <a:pt x="16" y="4"/>
                  </a:moveTo>
                  <a:cubicBezTo>
                    <a:pt x="35" y="4"/>
                    <a:pt x="32" y="0"/>
                    <a:pt x="33" y="15"/>
                  </a:cubicBezTo>
                  <a:cubicBezTo>
                    <a:pt x="34" y="40"/>
                    <a:pt x="0" y="22"/>
                    <a:pt x="16" y="4"/>
                  </a:cubicBezTo>
                  <a:close/>
                </a:path>
              </a:pathLst>
            </a:custGeom>
            <a:grpFill/>
            <a:ln>
              <a:noFill/>
            </a:ln>
          </p:spPr>
          <p:txBody>
            <a:bodyPr/>
            <a:lstStyle/>
            <a:p>
              <a:endParaRPr lang="en-US"/>
            </a:p>
          </p:txBody>
        </p:sp>
        <p:sp>
          <p:nvSpPr>
            <p:cNvPr id="52" name="Freeform 38">
              <a:extLst>
                <a:ext uri="{FF2B5EF4-FFF2-40B4-BE49-F238E27FC236}">
                  <a16:creationId xmlns:a16="http://schemas.microsoft.com/office/drawing/2014/main" id="{DE128EDB-3179-4F47-8B37-BEDE3B82FFC7}"/>
                </a:ext>
              </a:extLst>
            </p:cNvPr>
            <p:cNvSpPr/>
            <p:nvPr/>
          </p:nvSpPr>
          <p:spPr bwMode="auto">
            <a:xfrm rot="5400000">
              <a:off x="11125265" y="4900335"/>
              <a:ext cx="127608" cy="69362"/>
            </a:xfrm>
            <a:custGeom>
              <a:avLst/>
              <a:gdLst/>
              <a:ahLst/>
              <a:cxnLst/>
              <a:rect l="0" t="0" r="r" b="b"/>
              <a:pathLst>
                <a:path w="39" h="23">
                  <a:moveTo>
                    <a:pt x="26" y="0"/>
                  </a:moveTo>
                  <a:cubicBezTo>
                    <a:pt x="39" y="1"/>
                    <a:pt x="38" y="21"/>
                    <a:pt x="26" y="23"/>
                  </a:cubicBezTo>
                  <a:cubicBezTo>
                    <a:pt x="0" y="23"/>
                    <a:pt x="5" y="2"/>
                    <a:pt x="26" y="0"/>
                  </a:cubicBezTo>
                  <a:close/>
                </a:path>
              </a:pathLst>
            </a:custGeom>
            <a:grpFill/>
            <a:ln>
              <a:noFill/>
            </a:ln>
          </p:spPr>
          <p:txBody>
            <a:bodyPr/>
            <a:lstStyle/>
            <a:p>
              <a:endParaRPr lang="en-US"/>
            </a:p>
          </p:txBody>
        </p:sp>
        <p:sp>
          <p:nvSpPr>
            <p:cNvPr id="53" name="Freeform 39">
              <a:extLst>
                <a:ext uri="{FF2B5EF4-FFF2-40B4-BE49-F238E27FC236}">
                  <a16:creationId xmlns:a16="http://schemas.microsoft.com/office/drawing/2014/main" id="{E09CDD49-7B7B-42C0-A09E-6CFB3CDFF6A1}"/>
                </a:ext>
              </a:extLst>
            </p:cNvPr>
            <p:cNvSpPr/>
            <p:nvPr/>
          </p:nvSpPr>
          <p:spPr bwMode="auto">
            <a:xfrm rot="5400000">
              <a:off x="11117373" y="5141456"/>
              <a:ext cx="131153" cy="81603"/>
            </a:xfrm>
            <a:custGeom>
              <a:avLst/>
              <a:gdLst/>
              <a:ahLst/>
              <a:cxnLst/>
              <a:rect l="0" t="0" r="r" b="b"/>
              <a:pathLst>
                <a:path w="40" h="27">
                  <a:moveTo>
                    <a:pt x="25" y="0"/>
                  </a:moveTo>
                  <a:cubicBezTo>
                    <a:pt x="34" y="0"/>
                    <a:pt x="40" y="11"/>
                    <a:pt x="38" y="20"/>
                  </a:cubicBezTo>
                  <a:cubicBezTo>
                    <a:pt x="17" y="27"/>
                    <a:pt x="0" y="12"/>
                    <a:pt x="25" y="0"/>
                  </a:cubicBezTo>
                  <a:close/>
                </a:path>
              </a:pathLst>
            </a:custGeom>
            <a:grpFill/>
            <a:ln>
              <a:noFill/>
            </a:ln>
          </p:spPr>
          <p:txBody>
            <a:bodyPr/>
            <a:lstStyle/>
            <a:p>
              <a:endParaRPr lang="en-US"/>
            </a:p>
          </p:txBody>
        </p:sp>
        <p:sp>
          <p:nvSpPr>
            <p:cNvPr id="54" name="Freeform 40">
              <a:extLst>
                <a:ext uri="{FF2B5EF4-FFF2-40B4-BE49-F238E27FC236}">
                  <a16:creationId xmlns:a16="http://schemas.microsoft.com/office/drawing/2014/main" id="{93C5D839-4CD5-4165-9091-7D9B92CDC1D2}"/>
                </a:ext>
              </a:extLst>
            </p:cNvPr>
            <p:cNvSpPr/>
            <p:nvPr/>
          </p:nvSpPr>
          <p:spPr bwMode="auto">
            <a:xfrm rot="5400000">
              <a:off x="11112337" y="2598157"/>
              <a:ext cx="134697" cy="81603"/>
            </a:xfrm>
            <a:custGeom>
              <a:avLst/>
              <a:gdLst/>
              <a:ahLst/>
              <a:cxnLst/>
              <a:rect l="0" t="0" r="r" b="b"/>
              <a:pathLst>
                <a:path w="41" h="27">
                  <a:moveTo>
                    <a:pt x="19" y="0"/>
                  </a:moveTo>
                  <a:cubicBezTo>
                    <a:pt x="41" y="9"/>
                    <a:pt x="28" y="27"/>
                    <a:pt x="7" y="20"/>
                  </a:cubicBezTo>
                  <a:cubicBezTo>
                    <a:pt x="0" y="8"/>
                    <a:pt x="7" y="1"/>
                    <a:pt x="19" y="0"/>
                  </a:cubicBezTo>
                  <a:close/>
                </a:path>
              </a:pathLst>
            </a:custGeom>
            <a:grpFill/>
            <a:ln>
              <a:noFill/>
            </a:ln>
          </p:spPr>
          <p:txBody>
            <a:bodyPr/>
            <a:lstStyle/>
            <a:p>
              <a:endParaRPr lang="en-US"/>
            </a:p>
          </p:txBody>
        </p:sp>
        <p:sp>
          <p:nvSpPr>
            <p:cNvPr id="55" name="Freeform 41">
              <a:extLst>
                <a:ext uri="{FF2B5EF4-FFF2-40B4-BE49-F238E27FC236}">
                  <a16:creationId xmlns:a16="http://schemas.microsoft.com/office/drawing/2014/main" id="{3C7F638A-BB6D-4B24-A7F9-03BF8087459B}"/>
                </a:ext>
              </a:extLst>
            </p:cNvPr>
            <p:cNvSpPr/>
            <p:nvPr/>
          </p:nvSpPr>
          <p:spPr bwMode="auto">
            <a:xfrm rot="5400000">
              <a:off x="11105830" y="6278710"/>
              <a:ext cx="144445" cy="78339"/>
            </a:xfrm>
            <a:custGeom>
              <a:avLst/>
              <a:gdLst/>
              <a:ahLst/>
              <a:cxnLst/>
              <a:rect l="0" t="0" r="r" b="b"/>
              <a:pathLst>
                <a:path w="44" h="26">
                  <a:moveTo>
                    <a:pt x="29" y="0"/>
                  </a:moveTo>
                  <a:cubicBezTo>
                    <a:pt x="44" y="3"/>
                    <a:pt x="40" y="22"/>
                    <a:pt x="26" y="26"/>
                  </a:cubicBezTo>
                  <a:cubicBezTo>
                    <a:pt x="0" y="25"/>
                    <a:pt x="11" y="6"/>
                    <a:pt x="29" y="0"/>
                  </a:cubicBezTo>
                  <a:close/>
                </a:path>
              </a:pathLst>
            </a:custGeom>
            <a:grpFill/>
            <a:ln>
              <a:noFill/>
            </a:ln>
          </p:spPr>
          <p:txBody>
            <a:bodyPr/>
            <a:lstStyle/>
            <a:p>
              <a:endParaRPr lang="en-US"/>
            </a:p>
          </p:txBody>
        </p:sp>
        <p:sp>
          <p:nvSpPr>
            <p:cNvPr id="56" name="Freeform 42">
              <a:extLst>
                <a:ext uri="{FF2B5EF4-FFF2-40B4-BE49-F238E27FC236}">
                  <a16:creationId xmlns:a16="http://schemas.microsoft.com/office/drawing/2014/main" id="{5B59DB64-329B-45EA-8A67-4213A886B5B2}"/>
                </a:ext>
              </a:extLst>
            </p:cNvPr>
            <p:cNvSpPr/>
            <p:nvPr/>
          </p:nvSpPr>
          <p:spPr bwMode="auto">
            <a:xfrm rot="5400000">
              <a:off x="11093998" y="5596726"/>
              <a:ext cx="144445" cy="97107"/>
            </a:xfrm>
            <a:custGeom>
              <a:avLst/>
              <a:gdLst/>
              <a:ahLst/>
              <a:cxnLst/>
              <a:rect l="0" t="0" r="r" b="b"/>
              <a:pathLst>
                <a:path w="44" h="32">
                  <a:moveTo>
                    <a:pt x="31" y="1"/>
                  </a:moveTo>
                  <a:cubicBezTo>
                    <a:pt x="40" y="0"/>
                    <a:pt x="44" y="8"/>
                    <a:pt x="43" y="16"/>
                  </a:cubicBezTo>
                  <a:cubicBezTo>
                    <a:pt x="29" y="32"/>
                    <a:pt x="0" y="7"/>
                    <a:pt x="31" y="1"/>
                  </a:cubicBezTo>
                  <a:close/>
                </a:path>
              </a:pathLst>
            </a:custGeom>
            <a:grpFill/>
            <a:ln>
              <a:noFill/>
            </a:ln>
          </p:spPr>
          <p:txBody>
            <a:bodyPr/>
            <a:lstStyle/>
            <a:p>
              <a:endParaRPr lang="en-US"/>
            </a:p>
          </p:txBody>
        </p:sp>
        <p:sp>
          <p:nvSpPr>
            <p:cNvPr id="57" name="Freeform 44">
              <a:extLst>
                <a:ext uri="{FF2B5EF4-FFF2-40B4-BE49-F238E27FC236}">
                  <a16:creationId xmlns:a16="http://schemas.microsoft.com/office/drawing/2014/main" id="{D8DAB003-6484-4D1D-85AE-93FA09BC5EF5}"/>
                </a:ext>
              </a:extLst>
            </p:cNvPr>
            <p:cNvSpPr/>
            <p:nvPr/>
          </p:nvSpPr>
          <p:spPr bwMode="auto">
            <a:xfrm rot="5400000">
              <a:off x="11097788" y="4080854"/>
              <a:ext cx="131153" cy="84866"/>
            </a:xfrm>
            <a:custGeom>
              <a:avLst/>
              <a:gdLst/>
              <a:ahLst/>
              <a:cxnLst/>
              <a:rect l="0" t="0" r="r" b="b"/>
              <a:pathLst>
                <a:path w="40" h="28">
                  <a:moveTo>
                    <a:pt x="27" y="1"/>
                  </a:moveTo>
                  <a:cubicBezTo>
                    <a:pt x="35" y="0"/>
                    <a:pt x="40" y="10"/>
                    <a:pt x="38" y="17"/>
                  </a:cubicBezTo>
                  <a:cubicBezTo>
                    <a:pt x="17" y="28"/>
                    <a:pt x="0" y="7"/>
                    <a:pt x="27" y="1"/>
                  </a:cubicBezTo>
                  <a:close/>
                </a:path>
              </a:pathLst>
            </a:custGeom>
            <a:grpFill/>
            <a:ln>
              <a:noFill/>
            </a:ln>
          </p:spPr>
          <p:txBody>
            <a:bodyPr/>
            <a:lstStyle/>
            <a:p>
              <a:endParaRPr lang="en-US"/>
            </a:p>
          </p:txBody>
        </p:sp>
        <p:sp>
          <p:nvSpPr>
            <p:cNvPr id="58" name="Freeform 45">
              <a:extLst>
                <a:ext uri="{FF2B5EF4-FFF2-40B4-BE49-F238E27FC236}">
                  <a16:creationId xmlns:a16="http://schemas.microsoft.com/office/drawing/2014/main" id="{D49280A1-ACA8-4CD6-9012-AF12660F07E4}"/>
                </a:ext>
              </a:extLst>
            </p:cNvPr>
            <p:cNvSpPr/>
            <p:nvPr/>
          </p:nvSpPr>
          <p:spPr bwMode="auto">
            <a:xfrm rot="5400000">
              <a:off x="11075637" y="5836680"/>
              <a:ext cx="144445" cy="102819"/>
            </a:xfrm>
            <a:custGeom>
              <a:avLst/>
              <a:gdLst/>
              <a:ahLst/>
              <a:cxnLst/>
              <a:rect l="0" t="0" r="r" b="b"/>
              <a:pathLst>
                <a:path w="44" h="34">
                  <a:moveTo>
                    <a:pt x="31" y="0"/>
                  </a:moveTo>
                  <a:cubicBezTo>
                    <a:pt x="39" y="0"/>
                    <a:pt x="44" y="12"/>
                    <a:pt x="42" y="19"/>
                  </a:cubicBezTo>
                  <a:cubicBezTo>
                    <a:pt x="25" y="34"/>
                    <a:pt x="0" y="8"/>
                    <a:pt x="31" y="0"/>
                  </a:cubicBezTo>
                  <a:close/>
                </a:path>
              </a:pathLst>
            </a:custGeom>
            <a:grpFill/>
            <a:ln>
              <a:noFill/>
            </a:ln>
          </p:spPr>
          <p:txBody>
            <a:bodyPr/>
            <a:lstStyle/>
            <a:p>
              <a:endParaRPr lang="en-US"/>
            </a:p>
          </p:txBody>
        </p:sp>
        <p:sp>
          <p:nvSpPr>
            <p:cNvPr id="59" name="Freeform 46">
              <a:extLst>
                <a:ext uri="{FF2B5EF4-FFF2-40B4-BE49-F238E27FC236}">
                  <a16:creationId xmlns:a16="http://schemas.microsoft.com/office/drawing/2014/main" id="{C03EAE8C-6089-40E5-9361-2E266A1EEBA3}"/>
                </a:ext>
              </a:extLst>
            </p:cNvPr>
            <p:cNvSpPr/>
            <p:nvPr/>
          </p:nvSpPr>
          <p:spPr bwMode="auto">
            <a:xfrm rot="5400000">
              <a:off x="11124696" y="2830776"/>
              <a:ext cx="121406" cy="81603"/>
            </a:xfrm>
            <a:custGeom>
              <a:avLst/>
              <a:gdLst/>
              <a:ahLst/>
              <a:cxnLst/>
              <a:rect l="0" t="0" r="r" b="b"/>
              <a:pathLst>
                <a:path w="37" h="27">
                  <a:moveTo>
                    <a:pt x="19" y="1"/>
                  </a:moveTo>
                  <a:cubicBezTo>
                    <a:pt x="31" y="2"/>
                    <a:pt x="37" y="24"/>
                    <a:pt x="21" y="27"/>
                  </a:cubicBezTo>
                  <a:cubicBezTo>
                    <a:pt x="1" y="27"/>
                    <a:pt x="0" y="0"/>
                    <a:pt x="19" y="1"/>
                  </a:cubicBezTo>
                  <a:close/>
                </a:path>
              </a:pathLst>
            </a:custGeom>
            <a:grpFill/>
            <a:ln>
              <a:noFill/>
            </a:ln>
          </p:spPr>
          <p:txBody>
            <a:bodyPr/>
            <a:lstStyle/>
            <a:p>
              <a:endParaRPr lang="en-US"/>
            </a:p>
          </p:txBody>
        </p:sp>
        <p:sp>
          <p:nvSpPr>
            <p:cNvPr id="60" name="Freeform 47">
              <a:extLst>
                <a:ext uri="{FF2B5EF4-FFF2-40B4-BE49-F238E27FC236}">
                  <a16:creationId xmlns:a16="http://schemas.microsoft.com/office/drawing/2014/main" id="{02E3A077-F087-4E14-A13E-4E9D4369B1F6}"/>
                </a:ext>
              </a:extLst>
            </p:cNvPr>
            <p:cNvSpPr/>
            <p:nvPr/>
          </p:nvSpPr>
          <p:spPr bwMode="auto">
            <a:xfrm rot="5400000">
              <a:off x="11082841" y="3849727"/>
              <a:ext cx="147990" cy="78339"/>
            </a:xfrm>
            <a:custGeom>
              <a:avLst/>
              <a:gdLst/>
              <a:ahLst/>
              <a:cxnLst/>
              <a:rect l="0" t="0" r="r" b="b"/>
              <a:pathLst>
                <a:path w="45" h="26">
                  <a:moveTo>
                    <a:pt x="22" y="0"/>
                  </a:moveTo>
                  <a:cubicBezTo>
                    <a:pt x="32" y="2"/>
                    <a:pt x="45" y="22"/>
                    <a:pt x="28" y="26"/>
                  </a:cubicBezTo>
                  <a:cubicBezTo>
                    <a:pt x="10" y="24"/>
                    <a:pt x="0" y="9"/>
                    <a:pt x="22" y="0"/>
                  </a:cubicBezTo>
                  <a:close/>
                </a:path>
              </a:pathLst>
            </a:custGeom>
            <a:grpFill/>
            <a:ln>
              <a:noFill/>
            </a:ln>
          </p:spPr>
          <p:txBody>
            <a:bodyPr/>
            <a:lstStyle/>
            <a:p>
              <a:endParaRPr lang="en-US"/>
            </a:p>
          </p:txBody>
        </p:sp>
        <p:sp>
          <p:nvSpPr>
            <p:cNvPr id="61" name="Freeform 48">
              <a:extLst>
                <a:ext uri="{FF2B5EF4-FFF2-40B4-BE49-F238E27FC236}">
                  <a16:creationId xmlns:a16="http://schemas.microsoft.com/office/drawing/2014/main" id="{7CE4FAAA-45E7-4C86-B59A-F284B79EFD23}"/>
                </a:ext>
              </a:extLst>
            </p:cNvPr>
            <p:cNvSpPr/>
            <p:nvPr/>
          </p:nvSpPr>
          <p:spPr bwMode="auto">
            <a:xfrm rot="5400000">
              <a:off x="11078098" y="3616257"/>
              <a:ext cx="133812" cy="79154"/>
            </a:xfrm>
            <a:custGeom>
              <a:avLst/>
              <a:gdLst/>
              <a:ahLst/>
              <a:cxnLst/>
              <a:rect l="0" t="0" r="r" b="b"/>
              <a:pathLst>
                <a:path w="41" h="26">
                  <a:moveTo>
                    <a:pt x="19" y="0"/>
                  </a:moveTo>
                  <a:cubicBezTo>
                    <a:pt x="41" y="9"/>
                    <a:pt x="28" y="26"/>
                    <a:pt x="7" y="19"/>
                  </a:cubicBezTo>
                  <a:cubicBezTo>
                    <a:pt x="0" y="8"/>
                    <a:pt x="7" y="1"/>
                    <a:pt x="19" y="0"/>
                  </a:cubicBezTo>
                  <a:close/>
                </a:path>
              </a:pathLst>
            </a:custGeom>
            <a:grpFill/>
            <a:ln>
              <a:noFill/>
            </a:ln>
          </p:spPr>
          <p:txBody>
            <a:bodyPr/>
            <a:lstStyle/>
            <a:p>
              <a:endParaRPr lang="en-US"/>
            </a:p>
          </p:txBody>
        </p:sp>
        <p:sp>
          <p:nvSpPr>
            <p:cNvPr id="62" name="Freeform 49">
              <a:extLst>
                <a:ext uri="{FF2B5EF4-FFF2-40B4-BE49-F238E27FC236}">
                  <a16:creationId xmlns:a16="http://schemas.microsoft.com/office/drawing/2014/main" id="{E2689B62-CCA1-4EE5-B622-FBA516868916}"/>
                </a:ext>
              </a:extLst>
            </p:cNvPr>
            <p:cNvSpPr/>
            <p:nvPr/>
          </p:nvSpPr>
          <p:spPr bwMode="auto">
            <a:xfrm rot="5400000">
              <a:off x="11076712" y="6507925"/>
              <a:ext cx="127608" cy="81603"/>
            </a:xfrm>
            <a:custGeom>
              <a:avLst/>
              <a:gdLst/>
              <a:ahLst/>
              <a:cxnLst/>
              <a:rect l="0" t="0" r="r" b="b"/>
              <a:pathLst>
                <a:path w="39" h="27">
                  <a:moveTo>
                    <a:pt x="21" y="2"/>
                  </a:moveTo>
                  <a:cubicBezTo>
                    <a:pt x="36" y="0"/>
                    <a:pt x="39" y="17"/>
                    <a:pt x="26" y="24"/>
                  </a:cubicBezTo>
                  <a:cubicBezTo>
                    <a:pt x="8" y="27"/>
                    <a:pt x="0" y="9"/>
                    <a:pt x="21" y="2"/>
                  </a:cubicBezTo>
                  <a:close/>
                </a:path>
              </a:pathLst>
            </a:custGeom>
            <a:grpFill/>
            <a:ln>
              <a:noFill/>
            </a:ln>
          </p:spPr>
          <p:txBody>
            <a:bodyPr/>
            <a:lstStyle/>
            <a:p>
              <a:endParaRPr lang="en-US"/>
            </a:p>
          </p:txBody>
        </p:sp>
        <p:sp>
          <p:nvSpPr>
            <p:cNvPr id="63" name="Freeform 8">
              <a:extLst>
                <a:ext uri="{FF2B5EF4-FFF2-40B4-BE49-F238E27FC236}">
                  <a16:creationId xmlns:a16="http://schemas.microsoft.com/office/drawing/2014/main" id="{113638EE-3BCF-4315-A329-3C6766A3890B}"/>
                </a:ext>
              </a:extLst>
            </p:cNvPr>
            <p:cNvSpPr/>
            <p:nvPr/>
          </p:nvSpPr>
          <p:spPr bwMode="auto">
            <a:xfrm rot="5400000">
              <a:off x="11141853" y="34906"/>
              <a:ext cx="131153" cy="88130"/>
            </a:xfrm>
            <a:custGeom>
              <a:avLst/>
              <a:gdLst/>
              <a:ahLst/>
              <a:cxnLst/>
              <a:rect l="0" t="0" r="r" b="b"/>
              <a:pathLst>
                <a:path w="40" h="29">
                  <a:moveTo>
                    <a:pt x="26" y="0"/>
                  </a:moveTo>
                  <a:cubicBezTo>
                    <a:pt x="34" y="0"/>
                    <a:pt x="40" y="10"/>
                    <a:pt x="39" y="20"/>
                  </a:cubicBezTo>
                  <a:cubicBezTo>
                    <a:pt x="17" y="29"/>
                    <a:pt x="0" y="10"/>
                    <a:pt x="26" y="0"/>
                  </a:cubicBezTo>
                  <a:close/>
                </a:path>
              </a:pathLst>
            </a:custGeom>
            <a:grpFill/>
            <a:ln>
              <a:noFill/>
            </a:ln>
          </p:spPr>
          <p:txBody>
            <a:bodyPr/>
            <a:lstStyle/>
            <a:p>
              <a:endParaRPr lang="en-US"/>
            </a:p>
          </p:txBody>
        </p:sp>
        <p:sp>
          <p:nvSpPr>
            <p:cNvPr id="64" name="Freeform 106">
              <a:extLst>
                <a:ext uri="{FF2B5EF4-FFF2-40B4-BE49-F238E27FC236}">
                  <a16:creationId xmlns:a16="http://schemas.microsoft.com/office/drawing/2014/main" id="{4FB36B8F-335B-40F2-83BB-C2B2689DC2E9}"/>
                </a:ext>
              </a:extLst>
            </p:cNvPr>
            <p:cNvSpPr/>
            <p:nvPr/>
          </p:nvSpPr>
          <p:spPr bwMode="auto">
            <a:xfrm rot="5400000">
              <a:off x="11301184" y="6639670"/>
              <a:ext cx="134697" cy="97107"/>
            </a:xfrm>
            <a:custGeom>
              <a:avLst/>
              <a:gdLst/>
              <a:ahLst/>
              <a:cxnLst/>
              <a:rect l="0" t="0" r="r" b="b"/>
              <a:pathLst>
                <a:path w="41" h="32">
                  <a:moveTo>
                    <a:pt x="25" y="0"/>
                  </a:moveTo>
                  <a:cubicBezTo>
                    <a:pt x="41" y="13"/>
                    <a:pt x="15" y="32"/>
                    <a:pt x="4" y="18"/>
                  </a:cubicBezTo>
                  <a:cubicBezTo>
                    <a:pt x="0" y="5"/>
                    <a:pt x="15" y="0"/>
                    <a:pt x="25" y="0"/>
                  </a:cubicBezTo>
                  <a:close/>
                </a:path>
              </a:pathLst>
            </a:custGeom>
            <a:grpFill/>
            <a:ln>
              <a:noFill/>
            </a:ln>
          </p:spPr>
          <p:txBody>
            <a:bodyPr/>
            <a:lstStyle/>
            <a:p>
              <a:endParaRPr lang="en-US"/>
            </a:p>
          </p:txBody>
        </p:sp>
      </p:grpSp>
      <p:sp>
        <p:nvSpPr>
          <p:cNvPr id="2" name="Title Placeholder 1">
            <a:extLst>
              <a:ext uri="{FF2B5EF4-FFF2-40B4-BE49-F238E27FC236}">
                <a16:creationId xmlns:a16="http://schemas.microsoft.com/office/drawing/2014/main" id="{7A05E913-A9D9-4639-B104-1F07A4AF6A56}"/>
              </a:ext>
            </a:extLst>
          </p:cNvPr>
          <p:cNvSpPr>
            <a:spLocks noGrp="1"/>
          </p:cNvSpPr>
          <p:nvPr>
            <p:ph type="title"/>
          </p:nvPr>
        </p:nvSpPr>
        <p:spPr>
          <a:xfrm>
            <a:off x="1069848" y="502920"/>
            <a:ext cx="9634011"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9940CEB-B6D7-46E6-9843-51534214017A}"/>
              </a:ext>
            </a:extLst>
          </p:cNvPr>
          <p:cNvSpPr>
            <a:spLocks noGrp="1"/>
          </p:cNvSpPr>
          <p:nvPr>
            <p:ph type="body" idx="1"/>
          </p:nvPr>
        </p:nvSpPr>
        <p:spPr>
          <a:xfrm>
            <a:off x="1069848" y="1874520"/>
            <a:ext cx="9634011"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3"/>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BAC8B5-8DFB-4920-8580-54824C831A94}"/>
              </a:ext>
            </a:extLst>
          </p:cNvPr>
          <p:cNvSpPr>
            <a:spLocks noGrp="1"/>
          </p:cNvSpPr>
          <p:nvPr>
            <p:ph type="dt" sz="half" idx="2"/>
          </p:nvPr>
        </p:nvSpPr>
        <p:spPr>
          <a:xfrm>
            <a:off x="173736" y="6382512"/>
            <a:ext cx="2845901" cy="365125"/>
          </a:xfrm>
          <a:prstGeom prst="rect">
            <a:avLst/>
          </a:prstGeom>
        </p:spPr>
        <p:txBody>
          <a:bodyPr vert="horz" lIns="91440" tIns="45720" rIns="91440" bIns="45720" rtlCol="0" anchor="ctr"/>
          <a:lstStyle>
            <a:lvl1pPr algn="l">
              <a:defRPr sz="1050">
                <a:solidFill>
                  <a:schemeClr val="tx2"/>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solidFill>
                <a:srgbClr val="344025"/>
              </a:solidFill>
              <a:effectLst/>
              <a:uLnTx/>
              <a:uFillTx/>
              <a:latin typeface="Avenir Next LT Pro"/>
              <a:ea typeface="+mn-ea"/>
              <a:cs typeface="+mn-cs"/>
            </a:endParaRPr>
          </a:p>
        </p:txBody>
      </p:sp>
      <p:sp>
        <p:nvSpPr>
          <p:cNvPr id="5" name="Footer Placeholder 4">
            <a:extLst>
              <a:ext uri="{FF2B5EF4-FFF2-40B4-BE49-F238E27FC236}">
                <a16:creationId xmlns:a16="http://schemas.microsoft.com/office/drawing/2014/main" id="{3A9E2D5D-B616-4048-9CB8-4D316BBDB1FB}"/>
              </a:ext>
            </a:extLst>
          </p:cNvPr>
          <p:cNvSpPr>
            <a:spLocks noGrp="1"/>
          </p:cNvSpPr>
          <p:nvPr>
            <p:ph type="ftr" sz="quarter" idx="3"/>
          </p:nvPr>
        </p:nvSpPr>
        <p:spPr>
          <a:xfrm rot="5400000">
            <a:off x="-1754871" y="2093199"/>
            <a:ext cx="4157472" cy="416082"/>
          </a:xfrm>
          <a:prstGeom prst="rect">
            <a:avLst/>
          </a:prstGeom>
        </p:spPr>
        <p:txBody>
          <a:bodyPr vert="horz" lIns="91440" tIns="45720" rIns="91440" bIns="45720" rtlCol="0" anchor="ctr"/>
          <a:lstStyle>
            <a:lvl1pPr algn="l">
              <a:defRPr sz="1050">
                <a:solidFill>
                  <a:schemeClr val="tx2"/>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344025"/>
                </a:solidFill>
                <a:effectLst/>
                <a:uLnTx/>
                <a:uFillTx/>
                <a:latin typeface="Avenir Next LT Pro"/>
                <a:ea typeface="+mn-ea"/>
                <a:cs typeface="+mn-cs"/>
              </a:rPr>
              <a:t>9 PRINCIPLES OF FLORIDA-FRIENDLY LANDSCAPING™</a:t>
            </a:r>
          </a:p>
        </p:txBody>
      </p:sp>
      <p:sp>
        <p:nvSpPr>
          <p:cNvPr id="6" name="Slide Number Placeholder 5">
            <a:extLst>
              <a:ext uri="{FF2B5EF4-FFF2-40B4-BE49-F238E27FC236}">
                <a16:creationId xmlns:a16="http://schemas.microsoft.com/office/drawing/2014/main" id="{63F322F0-8F3D-4AC5-9873-24666D0E0D34}"/>
              </a:ext>
            </a:extLst>
          </p:cNvPr>
          <p:cNvSpPr>
            <a:spLocks noGrp="1"/>
          </p:cNvSpPr>
          <p:nvPr>
            <p:ph type="sldNum" sz="quarter" idx="4"/>
          </p:nvPr>
        </p:nvSpPr>
        <p:spPr>
          <a:xfrm>
            <a:off x="11457919" y="6382512"/>
            <a:ext cx="500997" cy="365125"/>
          </a:xfrm>
          <a:prstGeom prst="rect">
            <a:avLst/>
          </a:prstGeom>
        </p:spPr>
        <p:txBody>
          <a:bodyPr vert="horz" lIns="91440" tIns="45720" rIns="91440" bIns="45720" rtlCol="0" anchor="ctr"/>
          <a:lstStyle>
            <a:lvl1pPr algn="r">
              <a:defRPr sz="1050">
                <a:solidFill>
                  <a:schemeClr val="tx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4578CCF-2EC4-44CB-A694-F6F6E59A3985}" type="slidenum">
              <a:rPr kumimoji="0" lang="en-US" sz="1050" b="0" i="0" u="none" strike="noStrike" kern="1200" cap="none" spc="0" normalizeH="0" baseline="0" noProof="0" dirty="0">
                <a:ln>
                  <a:noFill/>
                </a:ln>
                <a:solidFill>
                  <a:srgbClr val="344025"/>
                </a:solidFill>
                <a:effectLst/>
                <a:uLnTx/>
                <a:uFillTx/>
                <a:latin typeface="Avenir Next LT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344025"/>
              </a:solidFill>
              <a:effectLst/>
              <a:uLnTx/>
              <a:uFillTx/>
              <a:latin typeface="Avenir Next LT Pro"/>
              <a:ea typeface="+mn-ea"/>
              <a:cs typeface="+mn-cs"/>
            </a:endParaRPr>
          </a:p>
        </p:txBody>
      </p:sp>
    </p:spTree>
    <p:extLst>
      <p:ext uri="{BB962C8B-B14F-4D97-AF65-F5344CB8AC3E}">
        <p14:creationId xmlns:p14="http://schemas.microsoft.com/office/powerpoint/2010/main" val="3972989616"/>
      </p:ext>
    </p:extLst>
  </p:cSld>
  <p:clrMap bg1="lt1" tx1="dk1" bg2="lt2" tx2="dk2" accent1="accent1" accent2="accent2" accent3="accent3" accent4="accent4" accent5="accent5" accent6="accent6" hlink="hlink" folHlink="folHlink"/>
  <p:sldLayoutIdLst>
    <p:sldLayoutId id="2147483829" r:id="rId1"/>
  </p:sldLayoutIdLst>
  <p:hf sldNum="0" hdr="0" dt="0"/>
  <p:txStyles>
    <p:titleStyle>
      <a:lvl1pPr algn="l" defTabSz="914400" rtl="0" eaLnBrk="1" latinLnBrk="0" hangingPunct="1">
        <a:lnSpc>
          <a:spcPct val="100000"/>
        </a:lnSpc>
        <a:spcBef>
          <a:spcPct val="0"/>
        </a:spcBef>
        <a:buNone/>
        <a:defRPr sz="4000" b="1" kern="1200">
          <a:solidFill>
            <a:schemeClr val="tx2"/>
          </a:solidFill>
          <a:latin typeface="Univers Condensed" panose="020B0506020202050204" pitchFamily="34" charset="0"/>
          <a:ea typeface="+mj-ea"/>
          <a:cs typeface="+mj-cs"/>
        </a:defRPr>
      </a:lvl1pPr>
    </p:titleStyle>
    <p:body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400" kern="1200">
          <a:solidFill>
            <a:schemeClr val="tx2"/>
          </a:solidFill>
          <a:latin typeface="Univers" panose="020B0503020202020204" pitchFamily="34" charset="0"/>
          <a:ea typeface="+mn-ea"/>
          <a:cs typeface="+mn-cs"/>
        </a:defRPr>
      </a:lvl1pPr>
      <a:lvl2pPr marL="514350" indent="-285750" algn="l" defTabSz="914400" rtl="0" eaLnBrk="1" latinLnBrk="0" hangingPunct="1">
        <a:lnSpc>
          <a:spcPct val="100000"/>
        </a:lnSpc>
        <a:spcBef>
          <a:spcPts val="500"/>
        </a:spcBef>
        <a:buClr>
          <a:schemeClr val="tx2"/>
        </a:buClr>
        <a:buFont typeface="Arial" panose="020B0604020202020204" pitchFamily="34" charset="0"/>
        <a:buChar char="•"/>
        <a:defRPr sz="2000" b="0" kern="1200">
          <a:solidFill>
            <a:schemeClr val="tx2"/>
          </a:solidFill>
          <a:latin typeface="Univers" panose="020B0503020202020204" pitchFamily="34" charset="0"/>
          <a:ea typeface="+mn-ea"/>
          <a:cs typeface="+mn-cs"/>
        </a:defRPr>
      </a:lvl2pPr>
      <a:lvl3pPr marL="548640" indent="-285750" algn="l" defTabSz="914400" rtl="0" eaLnBrk="1" latinLnBrk="0" hangingPunct="1">
        <a:lnSpc>
          <a:spcPct val="150000"/>
        </a:lnSpc>
        <a:spcBef>
          <a:spcPts val="500"/>
        </a:spcBef>
        <a:buClr>
          <a:schemeClr val="bg2">
            <a:lumMod val="75000"/>
          </a:schemeClr>
        </a:buClr>
        <a:buFont typeface="Arial" panose="020B0604020202020204" pitchFamily="34" charset="0"/>
        <a:buChar char="•"/>
        <a:defRPr sz="1400" b="0" kern="1200">
          <a:solidFill>
            <a:schemeClr val="tx2"/>
          </a:solidFill>
          <a:latin typeface="Univers" panose="020B0503020202020204" pitchFamily="34" charset="0"/>
          <a:ea typeface="+mn-ea"/>
          <a:cs typeface="+mn-cs"/>
        </a:defRPr>
      </a:lvl3pPr>
      <a:lvl4pPr marL="834390" indent="-285750" algn="l" defTabSz="914400" rtl="0" eaLnBrk="1" latinLnBrk="0" hangingPunct="1">
        <a:lnSpc>
          <a:spcPct val="100000"/>
        </a:lnSpc>
        <a:spcBef>
          <a:spcPts val="500"/>
        </a:spcBef>
        <a:buClr>
          <a:schemeClr val="tx2"/>
        </a:buClr>
        <a:buFont typeface="Arial" panose="020B0604020202020204" pitchFamily="34" charset="0"/>
        <a:buChar char="•"/>
        <a:defRPr sz="1800" kern="1200">
          <a:solidFill>
            <a:schemeClr val="tx2"/>
          </a:solidFill>
          <a:latin typeface="Univers" panose="020B0503020202020204" pitchFamily="34" charset="0"/>
          <a:ea typeface="+mn-ea"/>
          <a:cs typeface="+mn-cs"/>
        </a:defRPr>
      </a:lvl4pPr>
      <a:lvl5pPr marL="834390" indent="-285750" algn="l" defTabSz="914400" rtl="0" eaLnBrk="1" latinLnBrk="0" hangingPunct="1">
        <a:lnSpc>
          <a:spcPct val="100000"/>
        </a:lnSpc>
        <a:spcBef>
          <a:spcPts val="500"/>
        </a:spcBef>
        <a:buClr>
          <a:schemeClr val="tx2"/>
        </a:buClr>
        <a:buFont typeface="Arial" panose="020B0604020202020204" pitchFamily="34" charset="0"/>
        <a:buChar char="•"/>
        <a:defRPr sz="1400" kern="1200">
          <a:solidFill>
            <a:schemeClr val="tx2"/>
          </a:solidFill>
          <a:latin typeface="Univers" panose="020B05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76">
          <p15:clr>
            <a:srgbClr val="F26B43"/>
          </p15:clr>
        </p15:guide>
        <p15:guide id="2" pos="6792">
          <p15:clr>
            <a:srgbClr val="F26B43"/>
          </p15:clr>
        </p15:guide>
        <p15:guide id="3" pos="3720">
          <p15:clr>
            <a:srgbClr val="F26B43"/>
          </p15:clr>
        </p15:guide>
        <p15:guide id="4" orient="horz" pos="864">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91837145"/>
      </p:ext>
    </p:extLst>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2" name="Picture 1" descr="A blue and white sign with white text&#10;&#10;Description automatically generated">
            <a:extLst>
              <a:ext uri="{FF2B5EF4-FFF2-40B4-BE49-F238E27FC236}">
                <a16:creationId xmlns:a16="http://schemas.microsoft.com/office/drawing/2014/main" id="{3F150246-446B-E8CF-1C8A-D2C130FC3FC3}"/>
              </a:ext>
            </a:extLst>
          </p:cNvPr>
          <p:cNvPicPr>
            <a:picLocks noChangeAspect="1"/>
          </p:cNvPicPr>
          <p:nvPr userDrawn="1"/>
        </p:nvPicPr>
        <p:blipFill>
          <a:blip r:embed="rId6"/>
          <a:stretch>
            <a:fillRect/>
          </a:stretch>
        </p:blipFill>
        <p:spPr>
          <a:xfrm>
            <a:off x="364498" y="5238303"/>
            <a:ext cx="2828154" cy="125347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00065664"/>
      </p:ext>
    </p:extLst>
  </p:cSld>
  <p:clrMap bg1="lt1" tx1="dk1" bg2="lt2" tx2="dk2" accent1="accent1" accent2="accent2" accent3="accent3" accent4="accent4" accent5="accent5" accent6="accent6" hlink="hlink" folHlink="folHlink"/>
  <p:sldLayoutIdLst>
    <p:sldLayoutId id="2147483839" r:id="rId1"/>
    <p:sldLayoutId id="2147483840" r:id="rId2"/>
    <p:sldLayoutId id="2147483841" r:id="rId3"/>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6" name="Picture 5" descr="A blue and white sign with white text&#10;&#10;Description automatically generated">
            <a:extLst>
              <a:ext uri="{FF2B5EF4-FFF2-40B4-BE49-F238E27FC236}">
                <a16:creationId xmlns:a16="http://schemas.microsoft.com/office/drawing/2014/main" id="{0E56255D-2F6D-4909-93F6-94F3FD99F184}"/>
              </a:ext>
            </a:extLst>
          </p:cNvPr>
          <p:cNvPicPr>
            <a:picLocks noChangeAspect="1"/>
          </p:cNvPicPr>
          <p:nvPr userDrawn="1"/>
        </p:nvPicPr>
        <p:blipFill>
          <a:blip r:embed="rId6"/>
          <a:stretch>
            <a:fillRect/>
          </a:stretch>
        </p:blipFill>
        <p:spPr>
          <a:xfrm>
            <a:off x="138194" y="6014814"/>
            <a:ext cx="1569693" cy="69570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89738836"/>
      </p:ext>
    </p:extLst>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4" name="Picture 3" descr="A blue and white sign with white text&#10;&#10;Description automatically generated">
            <a:extLst>
              <a:ext uri="{FF2B5EF4-FFF2-40B4-BE49-F238E27FC236}">
                <a16:creationId xmlns:a16="http://schemas.microsoft.com/office/drawing/2014/main" id="{D55649F8-AAFA-3800-61EB-0933F81F22BF}"/>
              </a:ext>
            </a:extLst>
          </p:cNvPr>
          <p:cNvPicPr>
            <a:picLocks noChangeAspect="1"/>
          </p:cNvPicPr>
          <p:nvPr userDrawn="1"/>
        </p:nvPicPr>
        <p:blipFill>
          <a:blip r:embed="rId7"/>
          <a:stretch>
            <a:fillRect/>
          </a:stretch>
        </p:blipFill>
        <p:spPr>
          <a:xfrm>
            <a:off x="138194" y="6014814"/>
            <a:ext cx="1569693" cy="695708"/>
          </a:xfrm>
          <a:prstGeom prst="rect">
            <a:avLst/>
          </a:prstGeom>
          <a:effectLst>
            <a:outerShdw blurRad="50800" dist="38100" dir="2700000" algn="tl" rotWithShape="0">
              <a:prstClr val="black">
                <a:alpha val="40000"/>
              </a:prstClr>
            </a:outerShdw>
          </a:effectLst>
        </p:spPr>
      </p:pic>
      <p:pic>
        <p:nvPicPr>
          <p:cNvPr id="3" name="Picture 2" descr="A person washing a plate under running water&#10;&#10;Description automatically generated">
            <a:extLst>
              <a:ext uri="{FF2B5EF4-FFF2-40B4-BE49-F238E27FC236}">
                <a16:creationId xmlns:a16="http://schemas.microsoft.com/office/drawing/2014/main" id="{6C6F10F6-74FA-A932-7948-3AAC9514E8F7}"/>
              </a:ext>
            </a:extLst>
          </p:cNvPr>
          <p:cNvPicPr>
            <a:picLocks noChangeAspect="1"/>
          </p:cNvPicPr>
          <p:nvPr userDrawn="1"/>
        </p:nvPicPr>
        <p:blipFill>
          <a:blip r:embed="rId8"/>
          <a:stretch>
            <a:fillRect/>
          </a:stretch>
        </p:blipFill>
        <p:spPr>
          <a:xfrm>
            <a:off x="240310" y="237500"/>
            <a:ext cx="1344650" cy="1344650"/>
          </a:xfrm>
          <a:prstGeom prst="rect">
            <a:avLst/>
          </a:prstGeom>
          <a:ln w="25400">
            <a:solidFill>
              <a:schemeClr val="bg1"/>
            </a:solidFill>
          </a:ln>
          <a:effectLst>
            <a:outerShdw blurRad="50800" dist="38100" dir="2700000" algn="tl" rotWithShape="0">
              <a:prstClr val="black">
                <a:alpha val="40000"/>
              </a:prstClr>
            </a:outerShdw>
          </a:effectLst>
        </p:spPr>
      </p:pic>
      <p:pic>
        <p:nvPicPr>
          <p:cNvPr id="2" name="Picture 1">
            <a:extLst>
              <a:ext uri="{FF2B5EF4-FFF2-40B4-BE49-F238E27FC236}">
                <a16:creationId xmlns:a16="http://schemas.microsoft.com/office/drawing/2014/main" id="{47242DD3-3BC6-FCA2-ADA0-93DFCC76EE6F}"/>
              </a:ext>
            </a:extLst>
          </p:cNvPr>
          <p:cNvPicPr>
            <a:picLocks noChangeAspect="1"/>
          </p:cNvPicPr>
          <p:nvPr userDrawn="1"/>
        </p:nvPicPr>
        <p:blipFill>
          <a:blip r:embed="rId9"/>
          <a:srcRect/>
          <a:stretch/>
        </p:blipFill>
        <p:spPr>
          <a:xfrm>
            <a:off x="240310" y="1710700"/>
            <a:ext cx="1344650" cy="1344650"/>
          </a:xfrm>
          <a:prstGeom prst="rect">
            <a:avLst/>
          </a:prstGeom>
          <a:ln w="25400">
            <a:solidFill>
              <a:schemeClr val="bg1"/>
            </a:solidFill>
          </a:ln>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88D85E38-373D-7955-D0DA-1825EEFC3E2B}"/>
              </a:ext>
            </a:extLst>
          </p:cNvPr>
          <p:cNvPicPr>
            <a:picLocks noChangeAspect="1"/>
          </p:cNvPicPr>
          <p:nvPr userDrawn="1"/>
        </p:nvPicPr>
        <p:blipFill>
          <a:blip r:embed="rId10"/>
          <a:srcRect/>
          <a:stretch/>
        </p:blipFill>
        <p:spPr>
          <a:xfrm>
            <a:off x="240310" y="3197040"/>
            <a:ext cx="1344650" cy="1344650"/>
          </a:xfrm>
          <a:prstGeom prst="rect">
            <a:avLst/>
          </a:prstGeom>
          <a:ln w="25400">
            <a:solidFill>
              <a:schemeClr val="bg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88836245"/>
      </p:ext>
    </p:extLst>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71.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71.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71.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1.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71.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xml"/><Relationship Id="rId1" Type="http://schemas.openxmlformats.org/officeDocument/2006/relationships/slideLayout" Target="../slideLayouts/slideLayout71.xml"/></Relationships>
</file>

<file path=ppt/slides/_rels/slide1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2.xml"/><Relationship Id="rId1" Type="http://schemas.openxmlformats.org/officeDocument/2006/relationships/slideLayout" Target="../slideLayouts/slideLayout71.xml"/></Relationships>
</file>

<file path=ppt/slides/_rels/slide1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3.xml"/><Relationship Id="rId1" Type="http://schemas.openxmlformats.org/officeDocument/2006/relationships/slideLayout" Target="../slideLayouts/slideLayout71.xml"/></Relationships>
</file>

<file path=ppt/slides/_rels/slide1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4.xml"/><Relationship Id="rId1" Type="http://schemas.openxmlformats.org/officeDocument/2006/relationships/slideLayout" Target="../slideLayouts/slideLayout71.xml"/></Relationships>
</file>

<file path=ppt/slides/_rels/slide1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5.xml"/><Relationship Id="rId1" Type="http://schemas.openxmlformats.org/officeDocument/2006/relationships/slideLayout" Target="../slideLayouts/slideLayout71.xml"/></Relationships>
</file>

<file path=ppt/slides/_rels/slide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6.xml"/><Relationship Id="rId1" Type="http://schemas.openxmlformats.org/officeDocument/2006/relationships/slideLayout" Target="../slideLayouts/slideLayout71.xml"/></Relationships>
</file>

<file path=ppt/slides/_rels/slide2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7.xml"/><Relationship Id="rId1" Type="http://schemas.openxmlformats.org/officeDocument/2006/relationships/slideLayout" Target="../slideLayouts/slideLayout71.xml"/></Relationships>
</file>

<file path=ppt/slides/_rels/slide2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8.xml"/><Relationship Id="rId1" Type="http://schemas.openxmlformats.org/officeDocument/2006/relationships/slideLayout" Target="../slideLayouts/slideLayout71.xml"/></Relationships>
</file>

<file path=ppt/slides/_rels/slide2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9.xml"/><Relationship Id="rId1" Type="http://schemas.openxmlformats.org/officeDocument/2006/relationships/slideLayout" Target="../slideLayouts/slideLayout71.xml"/></Relationships>
</file>

<file path=ppt/slides/_rels/slide24.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20.xml"/><Relationship Id="rId1" Type="http://schemas.openxmlformats.org/officeDocument/2006/relationships/slideLayout" Target="../slideLayouts/slideLayout7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1.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71.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71.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71.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5.xml"/><Relationship Id="rId1" Type="http://schemas.openxmlformats.org/officeDocument/2006/relationships/slideLayout" Target="../slideLayouts/slideLayout7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7.xm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81.xml"/></Relationships>
</file>

<file path=ppt/slides/_rels/slide3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8.xml"/><Relationship Id="rId1" Type="http://schemas.openxmlformats.org/officeDocument/2006/relationships/slideLayout" Target="../slideLayouts/slideLayout81.xml"/></Relationships>
</file>

<file path=ppt/slides/_rels/slide3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9.xml"/><Relationship Id="rId1" Type="http://schemas.openxmlformats.org/officeDocument/2006/relationships/slideLayout" Target="../slideLayouts/slideLayout81.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0.xml"/><Relationship Id="rId1" Type="http://schemas.openxmlformats.org/officeDocument/2006/relationships/slideLayout" Target="../slideLayouts/slideLayout82.xml"/></Relationships>
</file>

<file path=ppt/slides/_rels/slide3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1.xml"/><Relationship Id="rId1" Type="http://schemas.openxmlformats.org/officeDocument/2006/relationships/slideLayout" Target="../slideLayouts/slideLayout82.xml"/><Relationship Id="rId4" Type="http://schemas.openxmlformats.org/officeDocument/2006/relationships/image" Target="../media/image35.jpg"/></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2.xml"/><Relationship Id="rId1" Type="http://schemas.openxmlformats.org/officeDocument/2006/relationships/slideLayout" Target="../slideLayouts/slideLayout8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4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4.xml"/><Relationship Id="rId1" Type="http://schemas.openxmlformats.org/officeDocument/2006/relationships/slideLayout" Target="../slideLayouts/slideLayout82.xml"/><Relationship Id="rId6" Type="http://schemas.openxmlformats.org/officeDocument/2006/relationships/image" Target="../media/image40.jpeg"/><Relationship Id="rId5" Type="http://schemas.openxmlformats.org/officeDocument/2006/relationships/image" Target="../media/image39.jpg"/><Relationship Id="rId4" Type="http://schemas.openxmlformats.org/officeDocument/2006/relationships/image" Target="../media/image38.jpeg"/></Relationships>
</file>

<file path=ppt/slides/_rels/slide4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5.xml"/><Relationship Id="rId1" Type="http://schemas.openxmlformats.org/officeDocument/2006/relationships/slideLayout" Target="../slideLayouts/slideLayout82.xml"/><Relationship Id="rId5" Type="http://schemas.openxmlformats.org/officeDocument/2006/relationships/image" Target="../media/image43.jpeg"/><Relationship Id="rId4" Type="http://schemas.openxmlformats.org/officeDocument/2006/relationships/image" Target="../media/image42.jpg"/></Relationships>
</file>

<file path=ppt/slides/_rels/slide42.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36.xml"/><Relationship Id="rId1" Type="http://schemas.openxmlformats.org/officeDocument/2006/relationships/slideLayout" Target="../slideLayouts/slideLayout81.xml"/></Relationships>
</file>

<file path=ppt/slides/_rels/slide43.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37.xml"/><Relationship Id="rId1" Type="http://schemas.openxmlformats.org/officeDocument/2006/relationships/slideLayout" Target="../slideLayouts/slideLayout8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1.xml"/></Relationships>
</file>

<file path=ppt/slides/_rels/slide4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9.xml"/><Relationship Id="rId1" Type="http://schemas.openxmlformats.org/officeDocument/2006/relationships/slideLayout" Target="../slideLayouts/slideLayout82.xml"/></Relationships>
</file>

<file path=ppt/slides/_rels/slide4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0.xml"/><Relationship Id="rId1" Type="http://schemas.openxmlformats.org/officeDocument/2006/relationships/slideLayout" Target="../slideLayouts/slideLayout82.xml"/></Relationships>
</file>

<file path=ppt/slides/_rels/slide4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1.xml"/><Relationship Id="rId1" Type="http://schemas.openxmlformats.org/officeDocument/2006/relationships/slideLayout" Target="../slideLayouts/slideLayout82.xml"/></Relationships>
</file>

<file path=ppt/slides/_rels/slide4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2.xml"/><Relationship Id="rId1" Type="http://schemas.openxmlformats.org/officeDocument/2006/relationships/slideLayout" Target="../slideLayouts/slideLayout82.xml"/></Relationships>
</file>

<file path=ppt/slides/_rels/slide49.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43.xml"/><Relationship Id="rId1" Type="http://schemas.openxmlformats.org/officeDocument/2006/relationships/slideLayout" Target="../slideLayouts/slideLayout82.xml"/></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71.xml"/></Relationships>
</file>

<file path=ppt/slides/_rels/slide5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4.xml"/><Relationship Id="rId1" Type="http://schemas.openxmlformats.org/officeDocument/2006/relationships/slideLayout" Target="../slideLayouts/slideLayout82.xml"/></Relationships>
</file>

<file path=ppt/slides/_rels/slide51.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45.xml"/><Relationship Id="rId1" Type="http://schemas.openxmlformats.org/officeDocument/2006/relationships/slideLayout" Target="../slideLayouts/slideLayout82.xml"/></Relationships>
</file>

<file path=ppt/slides/_rels/slide52.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46.xml"/><Relationship Id="rId1" Type="http://schemas.openxmlformats.org/officeDocument/2006/relationships/slideLayout" Target="../slideLayouts/slideLayout81.xml"/></Relationships>
</file>

<file path=ppt/slides/_rels/slide5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7.xml"/><Relationship Id="rId1" Type="http://schemas.openxmlformats.org/officeDocument/2006/relationships/slideLayout" Target="../slideLayouts/slideLayout8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80.xml"/></Relationships>
</file>

<file path=ppt/slides/_rels/slide5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9.xml"/><Relationship Id="rId1" Type="http://schemas.openxmlformats.org/officeDocument/2006/relationships/slideLayout" Target="../slideLayouts/slideLayout80.xml"/></Relationships>
</file>

<file path=ppt/slides/_rels/slide5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0.xml"/><Relationship Id="rId1" Type="http://schemas.openxmlformats.org/officeDocument/2006/relationships/slideLayout" Target="../slideLayouts/slideLayout80.xml"/></Relationships>
</file>

<file path=ppt/slides/_rels/slide57.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51.xml"/><Relationship Id="rId1" Type="http://schemas.openxmlformats.org/officeDocument/2006/relationships/slideLayout" Target="../slideLayouts/slideLayout8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80.xml"/></Relationships>
</file>

<file path=ppt/slides/_rels/slide59.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53.xml"/><Relationship Id="rId1" Type="http://schemas.openxmlformats.org/officeDocument/2006/relationships/slideLayout" Target="../slideLayouts/slideLayout85.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7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81.xml"/></Relationships>
</file>

<file path=ppt/slides/_rels/slide61.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notesSlide" Target="../notesSlides/notesSlide55.xml"/><Relationship Id="rId1" Type="http://schemas.openxmlformats.org/officeDocument/2006/relationships/slideLayout" Target="../slideLayouts/slideLayout82.xml"/></Relationships>
</file>

<file path=ppt/slides/_rels/slide62.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82.xml"/></Relationships>
</file>

<file path=ppt/slides/_rels/slide6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71.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71.xm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7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8AC0C-2D37-18AB-16CF-4EC86A6367A7}"/>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5BC5018B-E725-C2C7-85C9-FDE68891FBD7}"/>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ED072EF0-4DC6-7FC5-97BF-5BBF9DF89F2E}"/>
              </a:ext>
            </a:extLst>
          </p:cNvPr>
          <p:cNvPicPr>
            <a:picLocks noChangeAspect="1"/>
          </p:cNvPicPr>
          <p:nvPr/>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20549127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05455-F1C4-226E-AB62-B63D650B2F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4E2FB6-7415-592D-D5C7-840BCFED0324}"/>
              </a:ext>
            </a:extLst>
          </p:cNvPr>
          <p:cNvSpPr>
            <a:spLocks noGrp="1"/>
          </p:cNvSpPr>
          <p:nvPr>
            <p:ph type="title"/>
          </p:nvPr>
        </p:nvSpPr>
        <p:spPr>
          <a:xfrm>
            <a:off x="2126204" y="877807"/>
            <a:ext cx="9867528" cy="736882"/>
          </a:xfrm>
        </p:spPr>
        <p:txBody>
          <a:bodyPr>
            <a:normAutofit fontScale="90000"/>
          </a:bodyPr>
          <a:lstStyle/>
          <a:p>
            <a:r>
              <a:rPr lang="en-US"/>
              <a:t>Background – Pilot Phase I Lessons Learned</a:t>
            </a:r>
          </a:p>
        </p:txBody>
      </p:sp>
      <p:pic>
        <p:nvPicPr>
          <p:cNvPr id="4" name="Content Placeholder 3">
            <a:extLst>
              <a:ext uri="{FF2B5EF4-FFF2-40B4-BE49-F238E27FC236}">
                <a16:creationId xmlns:a16="http://schemas.microsoft.com/office/drawing/2014/main" id="{2DB3E05D-563F-7A54-10EB-E056A8B84C70}"/>
              </a:ext>
            </a:extLst>
          </p:cNvPr>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bwMode="auto">
          <a:xfrm>
            <a:off x="7506901" y="1864660"/>
            <a:ext cx="4140443" cy="4042692"/>
          </a:xfrm>
          <a:prstGeom prst="rect">
            <a:avLst/>
          </a:prstGeom>
          <a:ln>
            <a:noFill/>
          </a:ln>
          <a:extLst>
            <a:ext uri="{53640926-AAD7-44D8-BBD7-CCE9431645EC}">
              <a14:shadowObscured xmlns:a14="http://schemas.microsoft.com/office/drawing/2010/main"/>
            </a:ext>
          </a:extLst>
        </p:spPr>
      </p:pic>
      <p:sp>
        <p:nvSpPr>
          <p:cNvPr id="5" name="TextBox 4">
            <a:extLst>
              <a:ext uri="{FF2B5EF4-FFF2-40B4-BE49-F238E27FC236}">
                <a16:creationId xmlns:a16="http://schemas.microsoft.com/office/drawing/2014/main" id="{DA11F30A-B780-37E5-FC91-2A4680A6E2B9}"/>
              </a:ext>
            </a:extLst>
          </p:cNvPr>
          <p:cNvSpPr txBox="1"/>
          <p:nvPr/>
        </p:nvSpPr>
        <p:spPr>
          <a:xfrm>
            <a:off x="2106968" y="1528229"/>
            <a:ext cx="5130594" cy="4924425"/>
          </a:xfrm>
          <a:prstGeom prst="rect">
            <a:avLst/>
          </a:prstGeom>
          <a:noFill/>
        </p:spPr>
        <p:txBody>
          <a:bodyPr wrap="square">
            <a:spAutoFit/>
          </a:bodyPr>
          <a:lstStyle/>
          <a:p>
            <a:pPr marL="228600" marR="0" lvl="0" indent="-228600" algn="l" defTabSz="914400" rtl="0" eaLnBrk="1" fontAlgn="auto" latinLnBrk="0" hangingPunct="1">
              <a:lnSpc>
                <a:spcPct val="100000"/>
              </a:lnSpc>
              <a:spcBef>
                <a:spcPts val="1200"/>
              </a:spcBef>
              <a:spcAft>
                <a:spcPts val="0"/>
              </a:spcAft>
              <a:buClrTx/>
              <a:buSzPct val="125000"/>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White display uses too much digital data</a:t>
            </a:r>
          </a:p>
          <a:p>
            <a:pPr marL="228600" marR="0" lvl="0" indent="-228600" algn="l" defTabSz="914400" rtl="0" eaLnBrk="1" fontAlgn="auto" latinLnBrk="0" hangingPunct="1">
              <a:lnSpc>
                <a:spcPct val="100000"/>
              </a:lnSpc>
              <a:spcBef>
                <a:spcPts val="1200"/>
              </a:spcBef>
              <a:spcAft>
                <a:spcPts val="0"/>
              </a:spcAft>
              <a:buClrTx/>
              <a:buSzPct val="125000"/>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Sign should be installed before rainy season</a:t>
            </a:r>
          </a:p>
          <a:p>
            <a:pPr marL="228600" marR="0" lvl="0" indent="-228600" algn="l" defTabSz="914400" rtl="0" eaLnBrk="1" fontAlgn="auto" latinLnBrk="0" hangingPunct="1">
              <a:lnSpc>
                <a:spcPct val="100000"/>
              </a:lnSpc>
              <a:spcBef>
                <a:spcPts val="1200"/>
              </a:spcBef>
              <a:spcAft>
                <a:spcPts val="0"/>
              </a:spcAft>
              <a:buClrTx/>
              <a:buSzPct val="125000"/>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Battery backup needed</a:t>
            </a:r>
          </a:p>
          <a:p>
            <a:pPr marL="228600" marR="0" lvl="0" indent="-228600" algn="l" defTabSz="914400" rtl="0" eaLnBrk="1" fontAlgn="auto" latinLnBrk="0" hangingPunct="1">
              <a:lnSpc>
                <a:spcPct val="100000"/>
              </a:lnSpc>
              <a:spcBef>
                <a:spcPts val="1200"/>
              </a:spcBef>
              <a:spcAft>
                <a:spcPts val="0"/>
              </a:spcAft>
              <a:buClrTx/>
              <a:buSzPct val="125000"/>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Solar panels should be adjusted seasonally</a:t>
            </a:r>
          </a:p>
          <a:p>
            <a:pPr marL="228600" marR="0" lvl="0" indent="-228600" algn="l" defTabSz="914400" rtl="0" eaLnBrk="1" fontAlgn="auto" latinLnBrk="0" hangingPunct="1">
              <a:lnSpc>
                <a:spcPct val="100000"/>
              </a:lnSpc>
              <a:spcBef>
                <a:spcPts val="1200"/>
              </a:spcBef>
              <a:spcAft>
                <a:spcPts val="0"/>
              </a:spcAft>
              <a:buClrTx/>
              <a:buSzPct val="125000"/>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Educational components are needed</a:t>
            </a:r>
          </a:p>
          <a:p>
            <a:pPr marL="228600" marR="0" lvl="0" indent="-228600" algn="l" defTabSz="914400" rtl="0" eaLnBrk="1" fontAlgn="auto" latinLnBrk="0" hangingPunct="1">
              <a:lnSpc>
                <a:spcPct val="100000"/>
              </a:lnSpc>
              <a:spcBef>
                <a:spcPts val="1200"/>
              </a:spcBef>
              <a:spcAft>
                <a:spcPts val="0"/>
              </a:spcAft>
              <a:buClrTx/>
              <a:buSzPct val="125000"/>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Sign not reflective of weekly rainfall totals</a:t>
            </a:r>
          </a:p>
        </p:txBody>
      </p:sp>
    </p:spTree>
    <p:extLst>
      <p:ext uri="{BB962C8B-B14F-4D97-AF65-F5344CB8AC3E}">
        <p14:creationId xmlns:p14="http://schemas.microsoft.com/office/powerpoint/2010/main" val="4204933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6666"/>
        </a:solidFill>
        <a:effectLst/>
      </p:bgPr>
    </p:bg>
    <p:spTree>
      <p:nvGrpSpPr>
        <p:cNvPr id="1" name="">
          <a:extLst>
            <a:ext uri="{FF2B5EF4-FFF2-40B4-BE49-F238E27FC236}">
              <a16:creationId xmlns:a16="http://schemas.microsoft.com/office/drawing/2014/main" id="{77272498-3695-4EE0-CB67-C03ABF18D2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A3A1BA-61F0-BC8A-6FBB-9941B1FC6AC0}"/>
              </a:ext>
            </a:extLst>
          </p:cNvPr>
          <p:cNvSpPr>
            <a:spLocks noGrp="1"/>
          </p:cNvSpPr>
          <p:nvPr>
            <p:ph type="title"/>
          </p:nvPr>
        </p:nvSpPr>
        <p:spPr>
          <a:xfrm>
            <a:off x="422696" y="341540"/>
            <a:ext cx="10722632" cy="736882"/>
          </a:xfrm>
        </p:spPr>
        <p:txBody>
          <a:bodyPr>
            <a:normAutofit/>
          </a:bodyPr>
          <a:lstStyle/>
          <a:p>
            <a:r>
              <a:rPr lang="en-US"/>
              <a:t>Phase II: Ayersworth Glen – Wimauma, FL</a:t>
            </a:r>
          </a:p>
        </p:txBody>
      </p:sp>
      <p:sp>
        <p:nvSpPr>
          <p:cNvPr id="5" name="TextBox 4">
            <a:extLst>
              <a:ext uri="{FF2B5EF4-FFF2-40B4-BE49-F238E27FC236}">
                <a16:creationId xmlns:a16="http://schemas.microsoft.com/office/drawing/2014/main" id="{165DB59D-651C-FEDD-E711-4E9C0A3A6C65}"/>
              </a:ext>
            </a:extLst>
          </p:cNvPr>
          <p:cNvSpPr txBox="1"/>
          <p:nvPr/>
        </p:nvSpPr>
        <p:spPr>
          <a:xfrm>
            <a:off x="194096" y="709981"/>
            <a:ext cx="11179832" cy="1692771"/>
          </a:xfrm>
          <a:prstGeom prst="rect">
            <a:avLst/>
          </a:prstGeom>
          <a:noFill/>
        </p:spPr>
        <p:txBody>
          <a:bodyPr wrap="square">
            <a:spAutoFit/>
          </a:bodyPr>
          <a:lstStyle/>
          <a:p>
            <a:pPr marL="228600" marR="0" lvl="0" indent="0" algn="l" defTabSz="914400" rtl="0" eaLnBrk="1" fontAlgn="auto" latinLnBrk="0" hangingPunct="1">
              <a:lnSpc>
                <a:spcPct val="100000"/>
              </a:lnSpc>
              <a:spcBef>
                <a:spcPts val="0"/>
              </a:spcBef>
              <a:spcAft>
                <a:spcPts val="0"/>
              </a:spcAft>
              <a:buClrTx/>
              <a:buSzPct val="125000"/>
              <a:buFontTx/>
              <a:buNone/>
              <a:tabLst/>
              <a:defRPr/>
            </a:pPr>
            <a:endParaRPr kumimoji="0" lang="en-US" sz="20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a:p>
            <a:pPr marL="685800" marR="0" lvl="0"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Goal: To evaluate the effect that education about weekly rainfall and turf water needs has on reducing residential water use.</a:t>
            </a:r>
          </a:p>
          <a:p>
            <a:pPr marL="228600" marR="0" lvl="0" indent="0" algn="l" defTabSz="914400" rtl="0" eaLnBrk="1" fontAlgn="auto" latinLnBrk="0" hangingPunct="1">
              <a:lnSpc>
                <a:spcPct val="100000"/>
              </a:lnSpc>
              <a:spcBef>
                <a:spcPts val="0"/>
              </a:spcBef>
              <a:spcAft>
                <a:spcPts val="0"/>
              </a:spcAft>
              <a:buClrTx/>
              <a:buSzPct val="125000"/>
              <a:buFontTx/>
              <a:buNone/>
              <a:tabLst/>
              <a:defRPr/>
            </a:pPr>
            <a:endPar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p:txBody>
      </p:sp>
      <p:sp>
        <p:nvSpPr>
          <p:cNvPr id="3" name="TextBox 2">
            <a:extLst>
              <a:ext uri="{FF2B5EF4-FFF2-40B4-BE49-F238E27FC236}">
                <a16:creationId xmlns:a16="http://schemas.microsoft.com/office/drawing/2014/main" id="{FA77A6D1-E566-8864-F210-2E8CB1782871}"/>
              </a:ext>
            </a:extLst>
          </p:cNvPr>
          <p:cNvSpPr txBox="1"/>
          <p:nvPr/>
        </p:nvSpPr>
        <p:spPr>
          <a:xfrm>
            <a:off x="194096" y="2400020"/>
            <a:ext cx="7065034" cy="3570208"/>
          </a:xfrm>
          <a:prstGeom prst="rect">
            <a:avLst/>
          </a:prstGeom>
          <a:noFill/>
        </p:spPr>
        <p:txBody>
          <a:bodyPr wrap="square" rtlCol="0">
            <a:spAutoFit/>
          </a:bodyPr>
          <a:lstStyle/>
          <a:p>
            <a:pPr marL="685800" marR="0" lvl="0" indent="-457200" algn="l" defTabSz="914400" rtl="0" eaLnBrk="1" fontAlgn="auto" latinLnBrk="0" hangingPunct="1">
              <a:lnSpc>
                <a:spcPct val="100000"/>
              </a:lnSpc>
              <a:spcBef>
                <a:spcPts val="1200"/>
              </a:spcBef>
              <a:spcAft>
                <a:spcPts val="0"/>
              </a:spcAft>
              <a:buClrTx/>
              <a:buSzPct val="125000"/>
              <a:buFont typeface="Arial" panose="020B0604020202020204" pitchFamily="34" charset="0"/>
              <a:buChar char="•"/>
              <a:tabLst/>
              <a:defRPr/>
            </a:pPr>
            <a:r>
              <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Objectives:</a:t>
            </a:r>
          </a:p>
          <a:p>
            <a:pPr marL="1143000" marR="0" lvl="1" indent="-457200" algn="l" defTabSz="914400" rtl="0" eaLnBrk="1" fontAlgn="auto" latinLnBrk="0" hangingPunct="1">
              <a:lnSpc>
                <a:spcPct val="100000"/>
              </a:lnSpc>
              <a:spcBef>
                <a:spcPts val="0"/>
              </a:spcBef>
              <a:spcAft>
                <a:spcPts val="0"/>
              </a:spcAft>
              <a:buClrTx/>
              <a:buSzPct val="100000"/>
              <a:buFont typeface="+mj-lt"/>
              <a:buAutoNum type="arabicPeriod"/>
              <a:tabLst/>
              <a:defRPr/>
            </a:pPr>
            <a:r>
              <a:rPr kumimoji="0" lang="en-US" sz="20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To increase by 10% the number of residents within the experiment community who self-report reducing the amount of irrigation water they apply based on weekly rainfall (survey).</a:t>
            </a:r>
          </a:p>
          <a:p>
            <a:pPr marL="1143000" marR="0" lvl="1" indent="-457200" algn="l" defTabSz="914400" rtl="0" eaLnBrk="1" fontAlgn="auto" latinLnBrk="0" hangingPunct="1">
              <a:lnSpc>
                <a:spcPct val="100000"/>
              </a:lnSpc>
              <a:spcBef>
                <a:spcPts val="0"/>
              </a:spcBef>
              <a:spcAft>
                <a:spcPts val="0"/>
              </a:spcAft>
              <a:buClrTx/>
              <a:buSzPct val="100000"/>
              <a:buFont typeface="+mj-lt"/>
              <a:buAutoNum type="arabicPeriod"/>
              <a:tabLst/>
              <a:defRPr/>
            </a:pPr>
            <a:r>
              <a:rPr kumimoji="0" lang="en-US" sz="20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 To reduce the experiment community’s average annual water consumption by 10% (survey).</a:t>
            </a:r>
          </a:p>
          <a:p>
            <a:pPr marL="1143000" marR="0" lvl="1" indent="-457200" algn="l" defTabSz="914400" rtl="0" eaLnBrk="1" fontAlgn="auto" latinLnBrk="0" hangingPunct="1">
              <a:lnSpc>
                <a:spcPct val="100000"/>
              </a:lnSpc>
              <a:spcBef>
                <a:spcPts val="0"/>
              </a:spcBef>
              <a:spcAft>
                <a:spcPts val="0"/>
              </a:spcAft>
              <a:buClrTx/>
              <a:buSzPct val="100000"/>
              <a:buFont typeface="+mj-lt"/>
              <a:buAutoNum type="arabicPeriod"/>
              <a:tabLst/>
              <a:defRPr/>
            </a:pPr>
            <a:r>
              <a:rPr kumimoji="0" lang="en-US" sz="20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To obtain a project cost below $4 per one thousand gallons of water saved by the experiment community.</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a:ea typeface="+mn-ea"/>
              <a:cs typeface="+mn-cs"/>
            </a:endParaRPr>
          </a:p>
        </p:txBody>
      </p:sp>
      <p:pic>
        <p:nvPicPr>
          <p:cNvPr id="4" name="Picture 3">
            <a:extLst>
              <a:ext uri="{FF2B5EF4-FFF2-40B4-BE49-F238E27FC236}">
                <a16:creationId xmlns:a16="http://schemas.microsoft.com/office/drawing/2014/main" id="{5BF30869-E4DB-67C5-9B9F-33C19B2B3ED9}"/>
              </a:ext>
            </a:extLst>
          </p:cNvPr>
          <p:cNvPicPr>
            <a:picLocks noChangeAspect="1"/>
          </p:cNvPicPr>
          <p:nvPr/>
        </p:nvPicPr>
        <p:blipFill>
          <a:blip r:embed="rId3" cstate="print">
            <a:extLst>
              <a:ext uri="{28A0092B-C50C-407E-A947-70E740481C1C}">
                <a14:useLocalDpi xmlns:a14="http://schemas.microsoft.com/office/drawing/2010/main" val="0"/>
              </a:ext>
            </a:extLst>
          </a:blip>
          <a:srcRect l="11481" t="27208" r="15535"/>
          <a:stretch>
            <a:fillRect/>
          </a:stretch>
        </p:blipFill>
        <p:spPr bwMode="auto">
          <a:xfrm>
            <a:off x="7374146" y="2402752"/>
            <a:ext cx="4219756" cy="3679559"/>
          </a:xfrm>
          <a:prstGeom prst="rect">
            <a:avLst/>
          </a:prstGeom>
          <a:noFill/>
          <a:ln>
            <a:noFill/>
          </a:ln>
        </p:spPr>
      </p:pic>
    </p:spTree>
    <p:extLst>
      <p:ext uri="{BB962C8B-B14F-4D97-AF65-F5344CB8AC3E}">
        <p14:creationId xmlns:p14="http://schemas.microsoft.com/office/powerpoint/2010/main" val="34710949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6666"/>
        </a:solidFill>
        <a:effectLst/>
      </p:bgPr>
    </p:bg>
    <p:spTree>
      <p:nvGrpSpPr>
        <p:cNvPr id="1" name="">
          <a:extLst>
            <a:ext uri="{FF2B5EF4-FFF2-40B4-BE49-F238E27FC236}">
              <a16:creationId xmlns:a16="http://schemas.microsoft.com/office/drawing/2014/main" id="{C3AA63DA-C719-C555-2CCE-AF63692E1F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BA9923-9F21-3180-80C4-58858146BFC6}"/>
              </a:ext>
            </a:extLst>
          </p:cNvPr>
          <p:cNvSpPr>
            <a:spLocks noGrp="1"/>
          </p:cNvSpPr>
          <p:nvPr>
            <p:ph type="title"/>
          </p:nvPr>
        </p:nvSpPr>
        <p:spPr>
          <a:xfrm>
            <a:off x="439949" y="208417"/>
            <a:ext cx="10722632" cy="736882"/>
          </a:xfrm>
        </p:spPr>
        <p:txBody>
          <a:bodyPr>
            <a:normAutofit/>
          </a:bodyPr>
          <a:lstStyle/>
          <a:p>
            <a:r>
              <a:rPr lang="en-US"/>
              <a:t>Project Planning Phase II</a:t>
            </a:r>
          </a:p>
        </p:txBody>
      </p:sp>
      <p:sp>
        <p:nvSpPr>
          <p:cNvPr id="5" name="TextBox 4">
            <a:extLst>
              <a:ext uri="{FF2B5EF4-FFF2-40B4-BE49-F238E27FC236}">
                <a16:creationId xmlns:a16="http://schemas.microsoft.com/office/drawing/2014/main" id="{BF19C46C-0F99-76AD-A248-4F21807BBCA8}"/>
              </a:ext>
            </a:extLst>
          </p:cNvPr>
          <p:cNvSpPr txBox="1"/>
          <p:nvPr/>
        </p:nvSpPr>
        <p:spPr>
          <a:xfrm>
            <a:off x="346496" y="576858"/>
            <a:ext cx="5749504" cy="6555641"/>
          </a:xfrm>
          <a:prstGeom prst="rect">
            <a:avLst/>
          </a:prstGeom>
          <a:noFill/>
        </p:spPr>
        <p:txBody>
          <a:bodyPr wrap="square" lIns="91440" tIns="45720" rIns="91440" bIns="45720" anchor="t">
            <a:spAutoFit/>
          </a:bodyPr>
          <a:lstStyle/>
          <a:p>
            <a:pPr marL="228600" marR="0" lvl="0" indent="0" algn="l" defTabSz="914400" rtl="0" eaLnBrk="1" fontAlgn="auto" latinLnBrk="0" hangingPunct="1">
              <a:lnSpc>
                <a:spcPct val="100000"/>
              </a:lnSpc>
              <a:spcBef>
                <a:spcPts val="0"/>
              </a:spcBef>
              <a:spcAft>
                <a:spcPts val="0"/>
              </a:spcAft>
              <a:buClrTx/>
              <a:buSzPct val="125000"/>
              <a:buFontTx/>
              <a:buNone/>
              <a:tabLst/>
              <a:defRPr/>
            </a:pPr>
            <a:endParaRPr kumimoji="0" lang="en-US" sz="20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a:p>
            <a:pPr marL="685800" marR="0" lvl="0"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Address Lessons Learned from Phase I</a:t>
            </a:r>
          </a:p>
          <a:p>
            <a:pPr marL="1143000" marR="0" lvl="1"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Rockwell"/>
                <a:ea typeface="+mn-ea"/>
                <a:cs typeface="+mn-cs"/>
              </a:rPr>
              <a:t>Increased battery size to allow for white or multi-color display content.</a:t>
            </a:r>
            <a:endParaRPr kumimoji="0" lang="en-US" sz="1800" b="0" i="0" u="none" strike="noStrike" kern="1200" cap="none" spc="0" normalizeH="0" baseline="0" noProof="0" dirty="0">
              <a:ln>
                <a:noFill/>
              </a:ln>
              <a:solidFill>
                <a:prstClr val="white"/>
              </a:solidFill>
              <a:effectLst/>
              <a:uLnTx/>
              <a:uFillTx/>
              <a:latin typeface="Rockwell"/>
              <a:ea typeface="+mn-ea"/>
              <a:cs typeface="+mn-cs"/>
            </a:endParaRPr>
          </a:p>
          <a:p>
            <a:pPr marL="1143000" marR="0" lvl="1"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Installed in July during the rainy season.</a:t>
            </a:r>
          </a:p>
          <a:p>
            <a:pPr marL="1143000" marR="0" lvl="1"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Installed within 100’ of low-voltage power supply for battery backup if needed.</a:t>
            </a:r>
          </a:p>
          <a:p>
            <a:pPr marL="1143000" marR="0" lvl="1"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Adjusted solar panel angles with the time change.</a:t>
            </a:r>
          </a:p>
          <a:p>
            <a:pPr marL="1143000" marR="0" lvl="1"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Updated daily with weekly rolling rainfall totals.</a:t>
            </a:r>
          </a:p>
          <a:p>
            <a:pPr marL="1143000" marR="0" lvl="1"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Incorporated quarterly newsletters and a community expo event.</a:t>
            </a:r>
          </a:p>
          <a:p>
            <a:pPr marL="685800" marR="0" lvl="0"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endParaRPr kumimoji="0" lang="en-US" sz="2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a:p>
            <a:pPr marL="685800" marR="0" lvl="0"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endParaRPr kumimoji="0" lang="en-US" sz="2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a:p>
            <a:pPr marL="228600" marR="0" lvl="0" indent="0" algn="l" defTabSz="914400" rtl="0" eaLnBrk="1" fontAlgn="auto" latinLnBrk="0" hangingPunct="1">
              <a:lnSpc>
                <a:spcPct val="100000"/>
              </a:lnSpc>
              <a:spcBef>
                <a:spcPts val="0"/>
              </a:spcBef>
              <a:spcAft>
                <a:spcPts val="0"/>
              </a:spcAft>
              <a:buClrTx/>
              <a:buSzPct val="125000"/>
              <a:buFontTx/>
              <a:buNone/>
              <a:tabLst/>
              <a:defRPr/>
            </a:pPr>
            <a:endParaRPr kumimoji="0" lang="en-US" sz="2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p:txBody>
      </p:sp>
      <p:pic>
        <p:nvPicPr>
          <p:cNvPr id="10" name="Picture 9">
            <a:extLst>
              <a:ext uri="{FF2B5EF4-FFF2-40B4-BE49-F238E27FC236}">
                <a16:creationId xmlns:a16="http://schemas.microsoft.com/office/drawing/2014/main" id="{3A49CFCD-269D-3B67-F9D9-587E11DFCF94}"/>
              </a:ext>
            </a:extLst>
          </p:cNvPr>
          <p:cNvPicPr>
            <a:picLocks noChangeAspect="1"/>
          </p:cNvPicPr>
          <p:nvPr/>
        </p:nvPicPr>
        <p:blipFill rotWithShape="1">
          <a:blip r:embed="rId3"/>
          <a:srcRect l="31570" t="8348" r="30930"/>
          <a:stretch>
            <a:fillRect/>
          </a:stretch>
        </p:blipFill>
        <p:spPr bwMode="auto">
          <a:xfrm>
            <a:off x="8918275" y="208417"/>
            <a:ext cx="2927229" cy="3845429"/>
          </a:xfrm>
          <a:prstGeom prst="rect">
            <a:avLst/>
          </a:prstGeom>
          <a:ln>
            <a:noFill/>
          </a:ln>
          <a:extLst>
            <a:ext uri="{53640926-AAD7-44D8-BBD7-CCE9431645EC}">
              <a14:shadowObscured xmlns:a14="http://schemas.microsoft.com/office/drawing/2010/main"/>
            </a:ext>
          </a:extLst>
        </p:spPr>
      </p:pic>
      <p:pic>
        <p:nvPicPr>
          <p:cNvPr id="8" name="Picture 7">
            <a:extLst>
              <a:ext uri="{FF2B5EF4-FFF2-40B4-BE49-F238E27FC236}">
                <a16:creationId xmlns:a16="http://schemas.microsoft.com/office/drawing/2014/main" id="{8E28AD6F-56A7-AC69-B862-72CBF3E9D840}"/>
              </a:ext>
            </a:extLst>
          </p:cNvPr>
          <p:cNvPicPr>
            <a:picLocks noChangeAspect="1"/>
          </p:cNvPicPr>
          <p:nvPr/>
        </p:nvPicPr>
        <p:blipFill rotWithShape="1">
          <a:blip r:embed="rId4"/>
          <a:srcRect l="32052" t="9541" r="30769" b="1311"/>
          <a:stretch>
            <a:fillRect/>
          </a:stretch>
        </p:blipFill>
        <p:spPr bwMode="auto">
          <a:xfrm rot="5400000">
            <a:off x="6952781" y="2665798"/>
            <a:ext cx="3523976" cy="454167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112088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6666"/>
        </a:solidFill>
        <a:effectLst/>
      </p:bgPr>
    </p:bg>
    <p:spTree>
      <p:nvGrpSpPr>
        <p:cNvPr id="1" name="">
          <a:extLst>
            <a:ext uri="{FF2B5EF4-FFF2-40B4-BE49-F238E27FC236}">
              <a16:creationId xmlns:a16="http://schemas.microsoft.com/office/drawing/2014/main" id="{DEB82C86-41A8-2E49-4085-CA10407D12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0B9806-9296-B1ED-5506-A42AC092EEA5}"/>
              </a:ext>
            </a:extLst>
          </p:cNvPr>
          <p:cNvSpPr>
            <a:spLocks noGrp="1"/>
          </p:cNvSpPr>
          <p:nvPr>
            <p:ph type="title"/>
          </p:nvPr>
        </p:nvSpPr>
        <p:spPr>
          <a:xfrm>
            <a:off x="293300" y="265466"/>
            <a:ext cx="10722632" cy="736882"/>
          </a:xfrm>
        </p:spPr>
        <p:txBody>
          <a:bodyPr>
            <a:normAutofit/>
          </a:bodyPr>
          <a:lstStyle/>
          <a:p>
            <a:r>
              <a:rPr lang="en-US"/>
              <a:t>Survey Data Collection</a:t>
            </a:r>
          </a:p>
        </p:txBody>
      </p:sp>
      <p:sp>
        <p:nvSpPr>
          <p:cNvPr id="5" name="TextBox 4">
            <a:extLst>
              <a:ext uri="{FF2B5EF4-FFF2-40B4-BE49-F238E27FC236}">
                <a16:creationId xmlns:a16="http://schemas.microsoft.com/office/drawing/2014/main" id="{6FA85E81-DCBF-1484-FCE4-AC64BED47ADE}"/>
              </a:ext>
            </a:extLst>
          </p:cNvPr>
          <p:cNvSpPr txBox="1"/>
          <p:nvPr/>
        </p:nvSpPr>
        <p:spPr>
          <a:xfrm>
            <a:off x="293300" y="564895"/>
            <a:ext cx="10800270" cy="7509748"/>
          </a:xfrm>
          <a:prstGeom prst="rect">
            <a:avLst/>
          </a:prstGeom>
          <a:noFill/>
        </p:spPr>
        <p:txBody>
          <a:bodyPr wrap="square">
            <a:spAutoFit/>
          </a:bodyPr>
          <a:lstStyle/>
          <a:p>
            <a:pPr marL="228600" marR="0" lvl="0" indent="0" algn="l" defTabSz="914400" rtl="0" eaLnBrk="1" fontAlgn="auto" latinLnBrk="0" hangingPunct="1">
              <a:lnSpc>
                <a:spcPct val="100000"/>
              </a:lnSpc>
              <a:spcBef>
                <a:spcPts val="0"/>
              </a:spcBef>
              <a:spcAft>
                <a:spcPts val="0"/>
              </a:spcAft>
              <a:buClrTx/>
              <a:buSzPct val="125000"/>
              <a:buFontTx/>
              <a:buNone/>
              <a:tabLst/>
              <a:defRPr/>
            </a:pPr>
            <a:endParaRPr kumimoji="0" lang="en-US" sz="20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a:p>
            <a:pPr marL="685800" marR="0" lvl="0" indent="-457200" algn="l" defTabSz="914400" rtl="0" eaLnBrk="1" fontAlgn="auto" latinLnBrk="0" hangingPunct="1">
              <a:lnSpc>
                <a:spcPct val="100000"/>
              </a:lnSpc>
              <a:spcBef>
                <a:spcPts val="0"/>
              </a:spcBef>
              <a:spcAft>
                <a:spcPts val="600"/>
              </a:spcAft>
              <a:buClrTx/>
              <a:buSzPct val="125000"/>
              <a:buFont typeface="Arial" panose="020B0604020202020204" pitchFamily="34" charset="0"/>
              <a:buChar char="•"/>
              <a:tabLst/>
              <a:defRPr/>
            </a:pPr>
            <a:r>
              <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Experiment population of approximately 1,700 households.</a:t>
            </a:r>
          </a:p>
          <a:p>
            <a:pPr marL="685800" marR="0" lvl="0" indent="-457200" algn="l" defTabSz="914400" rtl="0" eaLnBrk="1" fontAlgn="auto" latinLnBrk="0" hangingPunct="1">
              <a:lnSpc>
                <a:spcPct val="100000"/>
              </a:lnSpc>
              <a:spcBef>
                <a:spcPts val="0"/>
              </a:spcBef>
              <a:spcAft>
                <a:spcPts val="600"/>
              </a:spcAft>
              <a:buClrTx/>
              <a:buSzPct val="125000"/>
              <a:buFont typeface="Arial" panose="020B0604020202020204" pitchFamily="34" charset="0"/>
              <a:buChar char="•"/>
              <a:tabLst/>
              <a:defRPr/>
            </a:pPr>
            <a:r>
              <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Pre-/Post-surveys distributed via mail.</a:t>
            </a:r>
          </a:p>
          <a:p>
            <a:pPr marL="685800" marR="0" lvl="0" indent="-457200" algn="l" defTabSz="914400" rtl="0" eaLnBrk="1" fontAlgn="auto" latinLnBrk="0" hangingPunct="1">
              <a:lnSpc>
                <a:spcPct val="100000"/>
              </a:lnSpc>
              <a:spcBef>
                <a:spcPts val="0"/>
              </a:spcBef>
              <a:spcAft>
                <a:spcPts val="600"/>
              </a:spcAft>
              <a:buClrTx/>
              <a:buSzPct val="125000"/>
              <a:buFont typeface="Arial" panose="020B0604020202020204" pitchFamily="34" charset="0"/>
              <a:buChar char="•"/>
              <a:tabLst/>
              <a:defRPr/>
            </a:pPr>
            <a:r>
              <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Surveys could be completed using QR code link or hardcopy with pre-paid envelope.</a:t>
            </a:r>
          </a:p>
          <a:p>
            <a:pPr marL="685800" marR="0" lvl="0" indent="-457200" algn="l" defTabSz="914400" rtl="0" eaLnBrk="1" fontAlgn="auto" latinLnBrk="0" hangingPunct="1">
              <a:lnSpc>
                <a:spcPct val="100000"/>
              </a:lnSpc>
              <a:spcBef>
                <a:spcPts val="0"/>
              </a:spcBef>
              <a:spcAft>
                <a:spcPts val="600"/>
              </a:spcAft>
              <a:buClrTx/>
              <a:buSzPct val="125000"/>
              <a:buFont typeface="Arial" panose="020B0604020202020204" pitchFamily="34" charset="0"/>
              <a:buChar char="•"/>
              <a:tabLst/>
              <a:defRPr/>
            </a:pPr>
            <a:r>
              <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Pre-survey was conducted in June 2024 with 223 completed surveys (220 after disqualifiers removed).</a:t>
            </a:r>
          </a:p>
          <a:p>
            <a:pPr marL="685800" marR="0" lvl="0" indent="-457200" algn="l" defTabSz="914400" rtl="0" eaLnBrk="1" fontAlgn="auto" latinLnBrk="0" hangingPunct="1">
              <a:lnSpc>
                <a:spcPct val="100000"/>
              </a:lnSpc>
              <a:spcBef>
                <a:spcPts val="0"/>
              </a:spcBef>
              <a:spcAft>
                <a:spcPts val="600"/>
              </a:spcAft>
              <a:buClrTx/>
              <a:buSzPct val="125000"/>
              <a:buFont typeface="Arial" panose="020B0604020202020204" pitchFamily="34" charset="0"/>
              <a:buChar char="•"/>
              <a:tabLst/>
              <a:defRPr/>
            </a:pPr>
            <a:r>
              <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Post-survey was conducted August 2025 with 62 completed surveys (61 after disqualifiers removed).  </a:t>
            </a:r>
          </a:p>
          <a:p>
            <a:pPr marL="685800" marR="0" lvl="0" indent="-457200" algn="l" defTabSz="914400" rtl="0" eaLnBrk="1" fontAlgn="auto" latinLnBrk="0" hangingPunct="1">
              <a:lnSpc>
                <a:spcPct val="100000"/>
              </a:lnSpc>
              <a:spcBef>
                <a:spcPts val="0"/>
              </a:spcBef>
              <a:spcAft>
                <a:spcPts val="600"/>
              </a:spcAft>
              <a:buClrTx/>
              <a:buSzPct val="125000"/>
              <a:buFont typeface="Arial" panose="020B0604020202020204" pitchFamily="34" charset="0"/>
              <a:buChar char="•"/>
              <a:tabLst/>
              <a:defRPr/>
            </a:pPr>
            <a:r>
              <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Those who responded that they did not have or did not know if they had an inground irrigation system were disqualified from completing the survey.</a:t>
            </a:r>
          </a:p>
          <a:p>
            <a:pPr marL="1143000" marR="0" lvl="1"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endParaRPr kumimoji="0" lang="en-US" sz="20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a:p>
            <a:pPr marL="685800" marR="0" lvl="0"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endParaRPr kumimoji="0" lang="en-US" sz="20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a:p>
            <a:pPr marL="685800" marR="0" lvl="0"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endPar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a:p>
            <a:pPr marL="685800" marR="0" lvl="0"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endPar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a:p>
            <a:pPr marL="228600" marR="0" lvl="0" indent="0" algn="l" defTabSz="914400" rtl="0" eaLnBrk="1" fontAlgn="auto" latinLnBrk="0" hangingPunct="1">
              <a:lnSpc>
                <a:spcPct val="100000"/>
              </a:lnSpc>
              <a:spcBef>
                <a:spcPts val="0"/>
              </a:spcBef>
              <a:spcAft>
                <a:spcPts val="0"/>
              </a:spcAft>
              <a:buClrTx/>
              <a:buSzPct val="125000"/>
              <a:buFontTx/>
              <a:buNone/>
              <a:tabLst/>
              <a:defRPr/>
            </a:pPr>
            <a:endPar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p:txBody>
      </p:sp>
    </p:spTree>
    <p:extLst>
      <p:ext uri="{BB962C8B-B14F-4D97-AF65-F5344CB8AC3E}">
        <p14:creationId xmlns:p14="http://schemas.microsoft.com/office/powerpoint/2010/main" val="35165546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6666"/>
        </a:solidFill>
        <a:effectLst/>
      </p:bgPr>
    </p:bg>
    <p:spTree>
      <p:nvGrpSpPr>
        <p:cNvPr id="1" name="">
          <a:extLst>
            <a:ext uri="{FF2B5EF4-FFF2-40B4-BE49-F238E27FC236}">
              <a16:creationId xmlns:a16="http://schemas.microsoft.com/office/drawing/2014/main" id="{DCDDB831-09AF-F885-8565-30B02A4684A9}"/>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95B412B2-957B-732C-41F8-6965A5B6C4DB}"/>
              </a:ext>
            </a:extLst>
          </p:cNvPr>
          <p:cNvSpPr/>
          <p:nvPr/>
        </p:nvSpPr>
        <p:spPr>
          <a:xfrm>
            <a:off x="829235" y="519953"/>
            <a:ext cx="10533529" cy="544157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graphicFrame>
        <p:nvGraphicFramePr>
          <p:cNvPr id="9" name="Chart 8">
            <a:extLst>
              <a:ext uri="{FF2B5EF4-FFF2-40B4-BE49-F238E27FC236}">
                <a16:creationId xmlns:a16="http://schemas.microsoft.com/office/drawing/2014/main" id="{EA0C46D0-DB91-CE85-2922-EC9FE7060D05}"/>
              </a:ext>
            </a:extLst>
          </p:cNvPr>
          <p:cNvGraphicFramePr/>
          <p:nvPr/>
        </p:nvGraphicFramePr>
        <p:xfrm>
          <a:off x="2788758" y="2083966"/>
          <a:ext cx="5648325" cy="3352800"/>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C27C2B6C-D270-495A-2BA1-77F2124C6640}"/>
              </a:ext>
            </a:extLst>
          </p:cNvPr>
          <p:cNvSpPr txBox="1"/>
          <p:nvPr/>
        </p:nvSpPr>
        <p:spPr>
          <a:xfrm>
            <a:off x="1920571" y="951611"/>
            <a:ext cx="7740072"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6666"/>
                </a:solidFill>
                <a:effectLst/>
                <a:uLnTx/>
                <a:uFillTx/>
                <a:latin typeface="Rockwell" panose="02060603020205020403" pitchFamily="18" charset="0"/>
                <a:ea typeface="+mn-ea"/>
                <a:cs typeface="+mn-cs"/>
              </a:rPr>
              <a:t>Disqualifier: Do you have an automatic sprinkler or irrigation system at your home?</a:t>
            </a:r>
          </a:p>
        </p:txBody>
      </p:sp>
    </p:spTree>
    <p:extLst>
      <p:ext uri="{BB962C8B-B14F-4D97-AF65-F5344CB8AC3E}">
        <p14:creationId xmlns:p14="http://schemas.microsoft.com/office/powerpoint/2010/main" val="21914680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6666"/>
        </a:solidFill>
        <a:effectLst/>
      </p:bgPr>
    </p:bg>
    <p:spTree>
      <p:nvGrpSpPr>
        <p:cNvPr id="1" name="">
          <a:extLst>
            <a:ext uri="{FF2B5EF4-FFF2-40B4-BE49-F238E27FC236}">
              <a16:creationId xmlns:a16="http://schemas.microsoft.com/office/drawing/2014/main" id="{31CF700E-86E9-5C7A-543D-FBD749D296BE}"/>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0CFA4FA2-7F0F-9C77-5647-E2D12EFEF42B}"/>
              </a:ext>
            </a:extLst>
          </p:cNvPr>
          <p:cNvSpPr/>
          <p:nvPr/>
        </p:nvSpPr>
        <p:spPr>
          <a:xfrm>
            <a:off x="829235" y="519953"/>
            <a:ext cx="10533529" cy="544157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sp>
        <p:nvSpPr>
          <p:cNvPr id="11" name="TextBox 10">
            <a:extLst>
              <a:ext uri="{FF2B5EF4-FFF2-40B4-BE49-F238E27FC236}">
                <a16:creationId xmlns:a16="http://schemas.microsoft.com/office/drawing/2014/main" id="{705EEDA6-A11B-26E2-3BF6-76ACF3F921CE}"/>
              </a:ext>
            </a:extLst>
          </p:cNvPr>
          <p:cNvSpPr txBox="1"/>
          <p:nvPr/>
        </p:nvSpPr>
        <p:spPr>
          <a:xfrm>
            <a:off x="1920571" y="775924"/>
            <a:ext cx="7740072" cy="95410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6666"/>
                </a:solidFill>
                <a:effectLst/>
                <a:uLnTx/>
                <a:uFillTx/>
                <a:latin typeface="Rockwell" panose="02060603020205020403" pitchFamily="18" charset="0"/>
                <a:ea typeface="+mn-ea"/>
                <a:cs typeface="+mn-cs"/>
              </a:rPr>
              <a:t>Reduce how often I irrigate during the shorter and cooler months of fall and winter.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Rockwell" panose="02060603020205020403" pitchFamily="18" charset="0"/>
                <a:ea typeface="+mn-ea"/>
                <a:cs typeface="+mn-cs"/>
              </a:rPr>
              <a:t>5% increase (+5 percentage points)</a:t>
            </a:r>
          </a:p>
        </p:txBody>
      </p:sp>
      <p:graphicFrame>
        <p:nvGraphicFramePr>
          <p:cNvPr id="3" name="Chart 2">
            <a:extLst>
              <a:ext uri="{FF2B5EF4-FFF2-40B4-BE49-F238E27FC236}">
                <a16:creationId xmlns:a16="http://schemas.microsoft.com/office/drawing/2014/main" id="{95FB018C-A0DB-FD3A-CAA3-DD60ABE4D9C1}"/>
              </a:ext>
            </a:extLst>
          </p:cNvPr>
          <p:cNvGraphicFramePr/>
          <p:nvPr/>
        </p:nvGraphicFramePr>
        <p:xfrm>
          <a:off x="2648119" y="1820175"/>
          <a:ext cx="6444123" cy="3907958"/>
        </p:xfrm>
        <a:graphic>
          <a:graphicData uri="http://schemas.openxmlformats.org/drawingml/2006/chart">
            <c:chart xmlns:c="http://schemas.openxmlformats.org/drawingml/2006/chart" xmlns:r="http://schemas.openxmlformats.org/officeDocument/2006/relationships" r:id="rId3"/>
          </a:graphicData>
        </a:graphic>
      </p:graphicFrame>
      <p:sp>
        <p:nvSpPr>
          <p:cNvPr id="4" name="Oval 3">
            <a:extLst>
              <a:ext uri="{FF2B5EF4-FFF2-40B4-BE49-F238E27FC236}">
                <a16:creationId xmlns:a16="http://schemas.microsoft.com/office/drawing/2014/main" id="{BA3AED53-912E-4306-E7D9-9B5193929274}"/>
              </a:ext>
            </a:extLst>
          </p:cNvPr>
          <p:cNvSpPr/>
          <p:nvPr/>
        </p:nvSpPr>
        <p:spPr>
          <a:xfrm>
            <a:off x="2234241" y="1730031"/>
            <a:ext cx="7090914" cy="1962075"/>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spTree>
    <p:extLst>
      <p:ext uri="{BB962C8B-B14F-4D97-AF65-F5344CB8AC3E}">
        <p14:creationId xmlns:p14="http://schemas.microsoft.com/office/powerpoint/2010/main" val="24797125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6666"/>
        </a:solidFill>
        <a:effectLst/>
      </p:bgPr>
    </p:bg>
    <p:spTree>
      <p:nvGrpSpPr>
        <p:cNvPr id="1" name="">
          <a:extLst>
            <a:ext uri="{FF2B5EF4-FFF2-40B4-BE49-F238E27FC236}">
              <a16:creationId xmlns:a16="http://schemas.microsoft.com/office/drawing/2014/main" id="{AA2CCB87-65B0-AEC4-02D0-1BC0062FB707}"/>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53E836B1-64B6-BEE3-B729-3A1999EE5B14}"/>
              </a:ext>
            </a:extLst>
          </p:cNvPr>
          <p:cNvSpPr/>
          <p:nvPr/>
        </p:nvSpPr>
        <p:spPr>
          <a:xfrm>
            <a:off x="829235" y="519953"/>
            <a:ext cx="10533529" cy="544157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sp>
        <p:nvSpPr>
          <p:cNvPr id="11" name="TextBox 10">
            <a:extLst>
              <a:ext uri="{FF2B5EF4-FFF2-40B4-BE49-F238E27FC236}">
                <a16:creationId xmlns:a16="http://schemas.microsoft.com/office/drawing/2014/main" id="{73CDC2CA-3D52-2B5B-8A1B-F692D25FAAD8}"/>
              </a:ext>
            </a:extLst>
          </p:cNvPr>
          <p:cNvSpPr txBox="1"/>
          <p:nvPr/>
        </p:nvSpPr>
        <p:spPr>
          <a:xfrm>
            <a:off x="1920571" y="775924"/>
            <a:ext cx="7740072" cy="95410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6666"/>
                </a:solidFill>
                <a:effectLst/>
                <a:uLnTx/>
                <a:uFillTx/>
                <a:latin typeface="Rockwell" panose="02060603020205020403" pitchFamily="18" charset="0"/>
                <a:ea typeface="+mn-ea"/>
                <a:cs typeface="+mn-cs"/>
              </a:rPr>
              <a:t>Adjust how long and how often I irrigated based on how much water is applied to run my sprinklers.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Rockwell" panose="02060603020205020403" pitchFamily="18" charset="0"/>
                <a:ea typeface="+mn-ea"/>
                <a:cs typeface="+mn-cs"/>
              </a:rPr>
              <a:t>7% increase (+6 percentage points)</a:t>
            </a:r>
          </a:p>
        </p:txBody>
      </p:sp>
      <p:sp>
        <p:nvSpPr>
          <p:cNvPr id="4" name="Oval 3">
            <a:extLst>
              <a:ext uri="{FF2B5EF4-FFF2-40B4-BE49-F238E27FC236}">
                <a16:creationId xmlns:a16="http://schemas.microsoft.com/office/drawing/2014/main" id="{0007625B-7C5C-AC92-AD8F-9873C3F93DF7}"/>
              </a:ext>
            </a:extLst>
          </p:cNvPr>
          <p:cNvSpPr/>
          <p:nvPr/>
        </p:nvSpPr>
        <p:spPr>
          <a:xfrm>
            <a:off x="2104846" y="1802920"/>
            <a:ext cx="7418716" cy="1802921"/>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graphicFrame>
        <p:nvGraphicFramePr>
          <p:cNvPr id="2" name="Chart 1">
            <a:extLst>
              <a:ext uri="{FF2B5EF4-FFF2-40B4-BE49-F238E27FC236}">
                <a16:creationId xmlns:a16="http://schemas.microsoft.com/office/drawing/2014/main" id="{FC1C1F7F-6AC7-4CAE-06EC-D6A45E115358}"/>
              </a:ext>
            </a:extLst>
          </p:cNvPr>
          <p:cNvGraphicFramePr/>
          <p:nvPr/>
        </p:nvGraphicFramePr>
        <p:xfrm>
          <a:off x="2733494" y="1889185"/>
          <a:ext cx="6453637" cy="370751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277993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6666"/>
        </a:solidFill>
        <a:effectLst/>
      </p:bgPr>
    </p:bg>
    <p:spTree>
      <p:nvGrpSpPr>
        <p:cNvPr id="1" name="">
          <a:extLst>
            <a:ext uri="{FF2B5EF4-FFF2-40B4-BE49-F238E27FC236}">
              <a16:creationId xmlns:a16="http://schemas.microsoft.com/office/drawing/2014/main" id="{A5B3FE6B-5D45-EA22-4A2D-493E12CBF36E}"/>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FF50708A-7585-E792-00A0-AB9AAD5CA527}"/>
              </a:ext>
            </a:extLst>
          </p:cNvPr>
          <p:cNvSpPr/>
          <p:nvPr/>
        </p:nvSpPr>
        <p:spPr>
          <a:xfrm>
            <a:off x="967257" y="640500"/>
            <a:ext cx="10533529" cy="544157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sp>
        <p:nvSpPr>
          <p:cNvPr id="11" name="TextBox 10">
            <a:extLst>
              <a:ext uri="{FF2B5EF4-FFF2-40B4-BE49-F238E27FC236}">
                <a16:creationId xmlns:a16="http://schemas.microsoft.com/office/drawing/2014/main" id="{3D2F39A3-2D46-96D5-2568-9ADE1A8B59E1}"/>
              </a:ext>
            </a:extLst>
          </p:cNvPr>
          <p:cNvSpPr txBox="1"/>
          <p:nvPr/>
        </p:nvSpPr>
        <p:spPr>
          <a:xfrm>
            <a:off x="1920571" y="775924"/>
            <a:ext cx="7740072" cy="95410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6666"/>
                </a:solidFill>
                <a:effectLst/>
                <a:uLnTx/>
                <a:uFillTx/>
                <a:latin typeface="Rockwell" panose="02060603020205020403" pitchFamily="18" charset="0"/>
                <a:ea typeface="+mn-ea"/>
                <a:cs typeface="+mn-cs"/>
              </a:rPr>
              <a:t>Reduce the amount of irrigation water I apply based on rain gauge or local rainfall reported.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Rockwell" panose="02060603020205020403" pitchFamily="18" charset="0"/>
                <a:ea typeface="+mn-ea"/>
                <a:cs typeface="+mn-cs"/>
              </a:rPr>
              <a:t>6% increase (+5 percentage points)</a:t>
            </a:r>
          </a:p>
        </p:txBody>
      </p:sp>
      <p:sp>
        <p:nvSpPr>
          <p:cNvPr id="4" name="Oval 3">
            <a:extLst>
              <a:ext uri="{FF2B5EF4-FFF2-40B4-BE49-F238E27FC236}">
                <a16:creationId xmlns:a16="http://schemas.microsoft.com/office/drawing/2014/main" id="{70015815-22A5-6A5D-95A7-ED2DA55A5CD7}"/>
              </a:ext>
            </a:extLst>
          </p:cNvPr>
          <p:cNvSpPr/>
          <p:nvPr/>
        </p:nvSpPr>
        <p:spPr>
          <a:xfrm>
            <a:off x="1851802" y="1865454"/>
            <a:ext cx="7930553" cy="1843903"/>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graphicFrame>
        <p:nvGraphicFramePr>
          <p:cNvPr id="3" name="Chart 2">
            <a:extLst>
              <a:ext uri="{FF2B5EF4-FFF2-40B4-BE49-F238E27FC236}">
                <a16:creationId xmlns:a16="http://schemas.microsoft.com/office/drawing/2014/main" id="{773AF49B-E64A-DACE-9500-F023326D4B16}"/>
              </a:ext>
            </a:extLst>
          </p:cNvPr>
          <p:cNvGraphicFramePr/>
          <p:nvPr/>
        </p:nvGraphicFramePr>
        <p:xfrm>
          <a:off x="2633609" y="1986002"/>
          <a:ext cx="6656099" cy="364502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109862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6666"/>
        </a:solidFill>
        <a:effectLst/>
      </p:bgPr>
    </p:bg>
    <p:spTree>
      <p:nvGrpSpPr>
        <p:cNvPr id="1" name="">
          <a:extLst>
            <a:ext uri="{FF2B5EF4-FFF2-40B4-BE49-F238E27FC236}">
              <a16:creationId xmlns:a16="http://schemas.microsoft.com/office/drawing/2014/main" id="{A08AB521-4338-F4A3-BD53-DE1298335C56}"/>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63266F9E-7488-34D5-2221-B2FAD99DE069}"/>
              </a:ext>
            </a:extLst>
          </p:cNvPr>
          <p:cNvSpPr/>
          <p:nvPr/>
        </p:nvSpPr>
        <p:spPr>
          <a:xfrm>
            <a:off x="967257" y="640500"/>
            <a:ext cx="10533529" cy="544157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sp>
        <p:nvSpPr>
          <p:cNvPr id="11" name="TextBox 10">
            <a:extLst>
              <a:ext uri="{FF2B5EF4-FFF2-40B4-BE49-F238E27FC236}">
                <a16:creationId xmlns:a16="http://schemas.microsoft.com/office/drawing/2014/main" id="{EA8788F1-F5CA-1EA8-C9FE-492C42B9BEF7}"/>
              </a:ext>
            </a:extLst>
          </p:cNvPr>
          <p:cNvSpPr txBox="1"/>
          <p:nvPr/>
        </p:nvSpPr>
        <p:spPr>
          <a:xfrm>
            <a:off x="1920571" y="775924"/>
            <a:ext cx="7740072" cy="95410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6666"/>
                </a:solidFill>
                <a:effectLst/>
                <a:uLnTx/>
                <a:uFillTx/>
                <a:latin typeface="Rockwell" panose="02060603020205020403" pitchFamily="18" charset="0"/>
                <a:ea typeface="+mn-ea"/>
                <a:cs typeface="+mn-cs"/>
              </a:rPr>
              <a:t>There are benefits to local water resources when I adjust my irrigation practices based on local rainfall.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Rockwell" panose="02060603020205020403" pitchFamily="18" charset="0"/>
                <a:ea typeface="+mn-ea"/>
                <a:cs typeface="+mn-cs"/>
              </a:rPr>
              <a:t>6% increase (+5 percentage points)</a:t>
            </a:r>
          </a:p>
        </p:txBody>
      </p:sp>
      <p:sp>
        <p:nvSpPr>
          <p:cNvPr id="4" name="Oval 3">
            <a:extLst>
              <a:ext uri="{FF2B5EF4-FFF2-40B4-BE49-F238E27FC236}">
                <a16:creationId xmlns:a16="http://schemas.microsoft.com/office/drawing/2014/main" id="{B9D652A4-71DE-102F-301C-76C5F49D2800}"/>
              </a:ext>
            </a:extLst>
          </p:cNvPr>
          <p:cNvSpPr/>
          <p:nvPr/>
        </p:nvSpPr>
        <p:spPr>
          <a:xfrm>
            <a:off x="2656936" y="1667046"/>
            <a:ext cx="6512943" cy="1533353"/>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graphicFrame>
        <p:nvGraphicFramePr>
          <p:cNvPr id="2" name="Chart 1">
            <a:extLst>
              <a:ext uri="{FF2B5EF4-FFF2-40B4-BE49-F238E27FC236}">
                <a16:creationId xmlns:a16="http://schemas.microsoft.com/office/drawing/2014/main" id="{42E4EF6C-23D0-4EBF-CBF4-4FFD80B6DA09}"/>
              </a:ext>
            </a:extLst>
          </p:cNvPr>
          <p:cNvGraphicFramePr/>
          <p:nvPr/>
        </p:nvGraphicFramePr>
        <p:xfrm>
          <a:off x="2656937" y="1738312"/>
          <a:ext cx="6331788" cy="402413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472343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6666"/>
        </a:solidFill>
        <a:effectLst/>
      </p:bgPr>
    </p:bg>
    <p:spTree>
      <p:nvGrpSpPr>
        <p:cNvPr id="1" name="">
          <a:extLst>
            <a:ext uri="{FF2B5EF4-FFF2-40B4-BE49-F238E27FC236}">
              <a16:creationId xmlns:a16="http://schemas.microsoft.com/office/drawing/2014/main" id="{F18BB318-EE4E-4158-4728-EE5AEB5541FD}"/>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2B6F6483-63D3-DD39-DCD5-74B61037E650}"/>
              </a:ext>
            </a:extLst>
          </p:cNvPr>
          <p:cNvSpPr/>
          <p:nvPr/>
        </p:nvSpPr>
        <p:spPr>
          <a:xfrm>
            <a:off x="1001763" y="640500"/>
            <a:ext cx="10533529" cy="544157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sp>
        <p:nvSpPr>
          <p:cNvPr id="11" name="TextBox 10">
            <a:extLst>
              <a:ext uri="{FF2B5EF4-FFF2-40B4-BE49-F238E27FC236}">
                <a16:creationId xmlns:a16="http://schemas.microsoft.com/office/drawing/2014/main" id="{5725F648-8F2D-6CFA-6B92-1FDD7F53EA96}"/>
              </a:ext>
            </a:extLst>
          </p:cNvPr>
          <p:cNvSpPr txBox="1"/>
          <p:nvPr/>
        </p:nvSpPr>
        <p:spPr>
          <a:xfrm>
            <a:off x="1920571" y="775924"/>
            <a:ext cx="7740072" cy="95410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6666"/>
                </a:solidFill>
                <a:effectLst/>
                <a:uLnTx/>
                <a:uFillTx/>
                <a:latin typeface="Rockwell" panose="02060603020205020403" pitchFamily="18" charset="0"/>
                <a:ea typeface="+mn-ea"/>
                <a:cs typeface="+mn-cs"/>
              </a:rPr>
              <a:t>Adjusting my irrigation practices based on local rainfall fits within my community’s landscape expectations.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Rockwell" panose="02060603020205020403" pitchFamily="18" charset="0"/>
                <a:ea typeface="+mn-ea"/>
                <a:cs typeface="+mn-cs"/>
              </a:rPr>
              <a:t>12% increase (+8 percentage points)</a:t>
            </a:r>
          </a:p>
        </p:txBody>
      </p:sp>
      <p:sp>
        <p:nvSpPr>
          <p:cNvPr id="4" name="Oval 3">
            <a:extLst>
              <a:ext uri="{FF2B5EF4-FFF2-40B4-BE49-F238E27FC236}">
                <a16:creationId xmlns:a16="http://schemas.microsoft.com/office/drawing/2014/main" id="{A408D1B2-2EFD-F1A4-4D13-FB0F360C172D}"/>
              </a:ext>
            </a:extLst>
          </p:cNvPr>
          <p:cNvSpPr/>
          <p:nvPr/>
        </p:nvSpPr>
        <p:spPr>
          <a:xfrm>
            <a:off x="2837551" y="1730031"/>
            <a:ext cx="6512943" cy="1406105"/>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graphicFrame>
        <p:nvGraphicFramePr>
          <p:cNvPr id="3" name="Chart 2">
            <a:extLst>
              <a:ext uri="{FF2B5EF4-FFF2-40B4-BE49-F238E27FC236}">
                <a16:creationId xmlns:a16="http://schemas.microsoft.com/office/drawing/2014/main" id="{42E4EF6C-23D0-4EBF-CBF4-4FFD80B6DA09}"/>
              </a:ext>
            </a:extLst>
          </p:cNvPr>
          <p:cNvGraphicFramePr/>
          <p:nvPr/>
        </p:nvGraphicFramePr>
        <p:xfrm>
          <a:off x="2837551" y="1794294"/>
          <a:ext cx="6332328" cy="387388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751212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CADC8B-3C40-8343-74AC-8DB361A1A1E1}"/>
              </a:ext>
            </a:extLst>
          </p:cNvPr>
          <p:cNvSpPr>
            <a:spLocks noGrp="1"/>
          </p:cNvSpPr>
          <p:nvPr>
            <p:ph type="title"/>
          </p:nvPr>
        </p:nvSpPr>
        <p:spPr/>
        <p:txBody>
          <a:bodyPr/>
          <a:lstStyle/>
          <a:p>
            <a:endParaRPr lang="en-US"/>
          </a:p>
        </p:txBody>
      </p:sp>
      <p:pic>
        <p:nvPicPr>
          <p:cNvPr id="5" name="Content Placeholder 4" descr="Graphical user interface, application&#10;&#10;AI-generated content may be incorrect.">
            <a:extLst>
              <a:ext uri="{FF2B5EF4-FFF2-40B4-BE49-F238E27FC236}">
                <a16:creationId xmlns:a16="http://schemas.microsoft.com/office/drawing/2014/main" id="{7C76E5DF-1D97-E313-DDCA-53FB307200B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31490073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6666"/>
        </a:solidFill>
        <a:effectLst/>
      </p:bgPr>
    </p:bg>
    <p:spTree>
      <p:nvGrpSpPr>
        <p:cNvPr id="1" name="">
          <a:extLst>
            <a:ext uri="{FF2B5EF4-FFF2-40B4-BE49-F238E27FC236}">
              <a16:creationId xmlns:a16="http://schemas.microsoft.com/office/drawing/2014/main" id="{16AF3DBC-1B4C-0CEF-1510-80BADBE24911}"/>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B4EA4AE7-002D-1EED-9ED5-303C4D8130CF}"/>
              </a:ext>
            </a:extLst>
          </p:cNvPr>
          <p:cNvSpPr/>
          <p:nvPr/>
        </p:nvSpPr>
        <p:spPr>
          <a:xfrm>
            <a:off x="967257" y="640500"/>
            <a:ext cx="10533529" cy="544157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sp>
        <p:nvSpPr>
          <p:cNvPr id="11" name="TextBox 10">
            <a:extLst>
              <a:ext uri="{FF2B5EF4-FFF2-40B4-BE49-F238E27FC236}">
                <a16:creationId xmlns:a16="http://schemas.microsoft.com/office/drawing/2014/main" id="{B1E2A7C2-14EA-2456-6E59-51E6232AB233}"/>
              </a:ext>
            </a:extLst>
          </p:cNvPr>
          <p:cNvSpPr txBox="1"/>
          <p:nvPr/>
        </p:nvSpPr>
        <p:spPr>
          <a:xfrm>
            <a:off x="1920571" y="775924"/>
            <a:ext cx="7740072" cy="95410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6666"/>
                </a:solidFill>
                <a:effectLst/>
                <a:uLnTx/>
                <a:uFillTx/>
                <a:latin typeface="Rockwell" panose="02060603020205020403" pitchFamily="18" charset="0"/>
                <a:ea typeface="+mn-ea"/>
                <a:cs typeface="+mn-cs"/>
              </a:rPr>
              <a:t>I would adjust my irrigation practices based on recent rainfall if others in my community did it too.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Rockwell" panose="02060603020205020403" pitchFamily="18" charset="0"/>
                <a:ea typeface="+mn-ea"/>
                <a:cs typeface="+mn-cs"/>
              </a:rPr>
              <a:t>27% increase (+7 percentage points)</a:t>
            </a:r>
          </a:p>
        </p:txBody>
      </p:sp>
      <p:sp>
        <p:nvSpPr>
          <p:cNvPr id="4" name="Oval 3">
            <a:extLst>
              <a:ext uri="{FF2B5EF4-FFF2-40B4-BE49-F238E27FC236}">
                <a16:creationId xmlns:a16="http://schemas.microsoft.com/office/drawing/2014/main" id="{297AFAED-5465-F44E-4BF6-9FF03FB68464}"/>
              </a:ext>
            </a:extLst>
          </p:cNvPr>
          <p:cNvSpPr/>
          <p:nvPr/>
        </p:nvSpPr>
        <p:spPr>
          <a:xfrm>
            <a:off x="2656936" y="1767478"/>
            <a:ext cx="6512943" cy="1432921"/>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graphicFrame>
        <p:nvGraphicFramePr>
          <p:cNvPr id="2" name="Chart 1">
            <a:extLst>
              <a:ext uri="{FF2B5EF4-FFF2-40B4-BE49-F238E27FC236}">
                <a16:creationId xmlns:a16="http://schemas.microsoft.com/office/drawing/2014/main" id="{BFE9D605-0F03-3013-8289-66FE86BABAC9}"/>
              </a:ext>
            </a:extLst>
          </p:cNvPr>
          <p:cNvGraphicFramePr/>
          <p:nvPr/>
        </p:nvGraphicFramePr>
        <p:xfrm>
          <a:off x="2587924" y="1767478"/>
          <a:ext cx="6650966" cy="383695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178076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6666"/>
        </a:solidFill>
        <a:effectLst/>
      </p:bgPr>
    </p:bg>
    <p:spTree>
      <p:nvGrpSpPr>
        <p:cNvPr id="1" name="">
          <a:extLst>
            <a:ext uri="{FF2B5EF4-FFF2-40B4-BE49-F238E27FC236}">
              <a16:creationId xmlns:a16="http://schemas.microsoft.com/office/drawing/2014/main" id="{7C4C5847-925B-7F95-4372-9F17282A871D}"/>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DB2A27D3-BFCB-4A11-F9E3-A4EBEAD8AFBE}"/>
              </a:ext>
            </a:extLst>
          </p:cNvPr>
          <p:cNvSpPr/>
          <p:nvPr/>
        </p:nvSpPr>
        <p:spPr>
          <a:xfrm>
            <a:off x="967257" y="640500"/>
            <a:ext cx="10533529" cy="544157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sp>
        <p:nvSpPr>
          <p:cNvPr id="11" name="TextBox 10">
            <a:extLst>
              <a:ext uri="{FF2B5EF4-FFF2-40B4-BE49-F238E27FC236}">
                <a16:creationId xmlns:a16="http://schemas.microsoft.com/office/drawing/2014/main" id="{716F8E6B-F0B5-C15C-B8AE-DBFD636B9088}"/>
              </a:ext>
            </a:extLst>
          </p:cNvPr>
          <p:cNvSpPr txBox="1"/>
          <p:nvPr/>
        </p:nvSpPr>
        <p:spPr>
          <a:xfrm>
            <a:off x="1920571" y="775924"/>
            <a:ext cx="7740072" cy="95410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6666"/>
                </a:solidFill>
                <a:effectLst/>
                <a:uLnTx/>
                <a:uFillTx/>
                <a:latin typeface="Rockwell" panose="02060603020205020403" pitchFamily="18" charset="0"/>
                <a:ea typeface="+mn-ea"/>
                <a:cs typeface="+mn-cs"/>
              </a:rPr>
              <a:t>It would be difficult for me to adjust my irrigation practices based on rainfall received.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Rockwell" panose="02060603020205020403" pitchFamily="18" charset="0"/>
                <a:ea typeface="+mn-ea"/>
                <a:cs typeface="+mn-cs"/>
              </a:rPr>
              <a:t>43% increase (+6 percentage points)</a:t>
            </a:r>
          </a:p>
        </p:txBody>
      </p:sp>
      <p:sp>
        <p:nvSpPr>
          <p:cNvPr id="4" name="Oval 3">
            <a:extLst>
              <a:ext uri="{FF2B5EF4-FFF2-40B4-BE49-F238E27FC236}">
                <a16:creationId xmlns:a16="http://schemas.microsoft.com/office/drawing/2014/main" id="{EF1722CC-71B4-7A95-4BD0-2E99D4542C15}"/>
              </a:ext>
            </a:extLst>
          </p:cNvPr>
          <p:cNvSpPr/>
          <p:nvPr/>
        </p:nvSpPr>
        <p:spPr>
          <a:xfrm>
            <a:off x="2534135" y="1719240"/>
            <a:ext cx="6512943" cy="1533353"/>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graphicFrame>
        <p:nvGraphicFramePr>
          <p:cNvPr id="2" name="Chart 1">
            <a:extLst>
              <a:ext uri="{FF2B5EF4-FFF2-40B4-BE49-F238E27FC236}">
                <a16:creationId xmlns:a16="http://schemas.microsoft.com/office/drawing/2014/main" id="{D776B61E-385C-1BE0-BE5D-A36FC0A0D3F7}"/>
              </a:ext>
            </a:extLst>
          </p:cNvPr>
          <p:cNvGraphicFramePr/>
          <p:nvPr/>
        </p:nvGraphicFramePr>
        <p:xfrm>
          <a:off x="2527135" y="1730031"/>
          <a:ext cx="6772544" cy="413565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126645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6666"/>
        </a:solidFill>
        <a:effectLst/>
      </p:bgPr>
    </p:bg>
    <p:spTree>
      <p:nvGrpSpPr>
        <p:cNvPr id="1" name="">
          <a:extLst>
            <a:ext uri="{FF2B5EF4-FFF2-40B4-BE49-F238E27FC236}">
              <a16:creationId xmlns:a16="http://schemas.microsoft.com/office/drawing/2014/main" id="{BB5DD107-3D2A-1E35-D3BF-5B5913E9B945}"/>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A382CD24-2F16-F9DC-B6F9-DC30D8DD0CAC}"/>
              </a:ext>
            </a:extLst>
          </p:cNvPr>
          <p:cNvSpPr/>
          <p:nvPr/>
        </p:nvSpPr>
        <p:spPr>
          <a:xfrm>
            <a:off x="967257" y="640500"/>
            <a:ext cx="10533529" cy="544157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sp>
        <p:nvSpPr>
          <p:cNvPr id="11" name="TextBox 10">
            <a:extLst>
              <a:ext uri="{FF2B5EF4-FFF2-40B4-BE49-F238E27FC236}">
                <a16:creationId xmlns:a16="http://schemas.microsoft.com/office/drawing/2014/main" id="{4C5015F4-201D-8D25-C916-C354E2407D72}"/>
              </a:ext>
            </a:extLst>
          </p:cNvPr>
          <p:cNvSpPr txBox="1"/>
          <p:nvPr/>
        </p:nvSpPr>
        <p:spPr>
          <a:xfrm>
            <a:off x="1920571" y="775924"/>
            <a:ext cx="7740072" cy="95410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6666"/>
                </a:solidFill>
                <a:effectLst/>
                <a:uLnTx/>
                <a:uFillTx/>
                <a:latin typeface="Rockwell" panose="02060603020205020403" pitchFamily="18" charset="0"/>
                <a:ea typeface="+mn-ea"/>
                <a:cs typeface="+mn-cs"/>
              </a:rPr>
              <a:t>I know how to turn my irrigation controller on or off to adjust for recent rainfall.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Rockwell" panose="02060603020205020403" pitchFamily="18" charset="0"/>
                <a:ea typeface="+mn-ea"/>
                <a:cs typeface="+mn-cs"/>
              </a:rPr>
              <a:t>4% decrease (-4 percentage points)</a:t>
            </a:r>
          </a:p>
        </p:txBody>
      </p:sp>
      <p:sp>
        <p:nvSpPr>
          <p:cNvPr id="4" name="Oval 3">
            <a:extLst>
              <a:ext uri="{FF2B5EF4-FFF2-40B4-BE49-F238E27FC236}">
                <a16:creationId xmlns:a16="http://schemas.microsoft.com/office/drawing/2014/main" id="{82DF8D4C-D91B-1ADA-0CA7-F9562BE9EA31}"/>
              </a:ext>
            </a:extLst>
          </p:cNvPr>
          <p:cNvSpPr/>
          <p:nvPr/>
        </p:nvSpPr>
        <p:spPr>
          <a:xfrm>
            <a:off x="2656936" y="1802921"/>
            <a:ext cx="6754483" cy="1397478"/>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graphicFrame>
        <p:nvGraphicFramePr>
          <p:cNvPr id="2" name="Chart 1">
            <a:extLst>
              <a:ext uri="{FF2B5EF4-FFF2-40B4-BE49-F238E27FC236}">
                <a16:creationId xmlns:a16="http://schemas.microsoft.com/office/drawing/2014/main" id="{A4A9931F-D8E5-023D-8422-BD91FAF14016}"/>
              </a:ext>
            </a:extLst>
          </p:cNvPr>
          <p:cNvGraphicFramePr/>
          <p:nvPr/>
        </p:nvGraphicFramePr>
        <p:xfrm>
          <a:off x="2656936" y="1865456"/>
          <a:ext cx="6383547" cy="38597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814089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6666"/>
        </a:solidFill>
        <a:effectLst/>
      </p:bgPr>
    </p:bg>
    <p:spTree>
      <p:nvGrpSpPr>
        <p:cNvPr id="1" name="">
          <a:extLst>
            <a:ext uri="{FF2B5EF4-FFF2-40B4-BE49-F238E27FC236}">
              <a16:creationId xmlns:a16="http://schemas.microsoft.com/office/drawing/2014/main" id="{5224BDA1-DB87-6CC2-D110-F5E78BE8B5EA}"/>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B0E20F08-F3E6-4206-0DBD-742CBE3A6036}"/>
              </a:ext>
            </a:extLst>
          </p:cNvPr>
          <p:cNvSpPr/>
          <p:nvPr/>
        </p:nvSpPr>
        <p:spPr>
          <a:xfrm>
            <a:off x="967257" y="640500"/>
            <a:ext cx="10533529" cy="544157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sp>
        <p:nvSpPr>
          <p:cNvPr id="11" name="TextBox 10">
            <a:extLst>
              <a:ext uri="{FF2B5EF4-FFF2-40B4-BE49-F238E27FC236}">
                <a16:creationId xmlns:a16="http://schemas.microsoft.com/office/drawing/2014/main" id="{DA5A3B58-2FC1-A4A5-7639-479457B86D48}"/>
              </a:ext>
            </a:extLst>
          </p:cNvPr>
          <p:cNvSpPr txBox="1"/>
          <p:nvPr/>
        </p:nvSpPr>
        <p:spPr>
          <a:xfrm>
            <a:off x="1920571" y="775924"/>
            <a:ext cx="7740072" cy="126188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6666"/>
                </a:solidFill>
                <a:effectLst/>
                <a:uLnTx/>
                <a:uFillTx/>
                <a:latin typeface="Rockwell" panose="02060603020205020403" pitchFamily="18" charset="0"/>
                <a:ea typeface="+mn-ea"/>
                <a:cs typeface="+mn-cs"/>
              </a:rPr>
              <a:t>Compared to a year ago, before the Highland’s Community rainfall signage project, how would you say your awareness of your lawn’s watering needs has changed?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Rockwell" panose="02060603020205020403" pitchFamily="18" charset="0"/>
                <a:ea typeface="+mn-ea"/>
                <a:cs typeface="+mn-cs"/>
              </a:rPr>
              <a:t>49% increase; 50% no change</a:t>
            </a:r>
          </a:p>
        </p:txBody>
      </p:sp>
      <p:sp>
        <p:nvSpPr>
          <p:cNvPr id="4" name="Oval 3">
            <a:extLst>
              <a:ext uri="{FF2B5EF4-FFF2-40B4-BE49-F238E27FC236}">
                <a16:creationId xmlns:a16="http://schemas.microsoft.com/office/drawing/2014/main" id="{370E9585-8545-9ED6-71FB-A28967A32BB0}"/>
              </a:ext>
            </a:extLst>
          </p:cNvPr>
          <p:cNvSpPr/>
          <p:nvPr/>
        </p:nvSpPr>
        <p:spPr>
          <a:xfrm>
            <a:off x="1276239" y="1970095"/>
            <a:ext cx="5348377" cy="2645037"/>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graphicFrame>
        <p:nvGraphicFramePr>
          <p:cNvPr id="3" name="Chart 2">
            <a:extLst>
              <a:ext uri="{FF2B5EF4-FFF2-40B4-BE49-F238E27FC236}">
                <a16:creationId xmlns:a16="http://schemas.microsoft.com/office/drawing/2014/main" id="{4BDA9FF1-8CD0-815B-FA05-65F99FA2B686}"/>
              </a:ext>
            </a:extLst>
          </p:cNvPr>
          <p:cNvGraphicFramePr/>
          <p:nvPr/>
        </p:nvGraphicFramePr>
        <p:xfrm>
          <a:off x="2531357" y="1800225"/>
          <a:ext cx="6405609" cy="411749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810153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6666"/>
        </a:solidFill>
        <a:effectLst/>
      </p:bgPr>
    </p:bg>
    <p:spTree>
      <p:nvGrpSpPr>
        <p:cNvPr id="1" name="">
          <a:extLst>
            <a:ext uri="{FF2B5EF4-FFF2-40B4-BE49-F238E27FC236}">
              <a16:creationId xmlns:a16="http://schemas.microsoft.com/office/drawing/2014/main" id="{914EE006-932D-5684-58BD-331D78D6C2D1}"/>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1E8763DE-ED48-A256-26A1-A83F36F0D443}"/>
              </a:ext>
            </a:extLst>
          </p:cNvPr>
          <p:cNvSpPr/>
          <p:nvPr/>
        </p:nvSpPr>
        <p:spPr>
          <a:xfrm>
            <a:off x="601950" y="476145"/>
            <a:ext cx="10533529" cy="544157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sp>
        <p:nvSpPr>
          <p:cNvPr id="11" name="TextBox 10">
            <a:extLst>
              <a:ext uri="{FF2B5EF4-FFF2-40B4-BE49-F238E27FC236}">
                <a16:creationId xmlns:a16="http://schemas.microsoft.com/office/drawing/2014/main" id="{0CB24B01-4778-A485-F6C8-EFA00A487367}"/>
              </a:ext>
            </a:extLst>
          </p:cNvPr>
          <p:cNvSpPr txBox="1"/>
          <p:nvPr/>
        </p:nvSpPr>
        <p:spPr>
          <a:xfrm>
            <a:off x="914400" y="592178"/>
            <a:ext cx="9566694" cy="126188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6666"/>
                </a:solidFill>
                <a:effectLst/>
                <a:uLnTx/>
                <a:uFillTx/>
                <a:latin typeface="Rockwell" panose="02060603020205020403" pitchFamily="18" charset="0"/>
                <a:ea typeface="+mn-ea"/>
                <a:cs typeface="+mn-cs"/>
              </a:rPr>
              <a:t>Compared to a year ago, before the Highland’s Community rainfall signage project, how has your considerations of local rainfall impacted how you adjust your irrigation controller?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Rockwell" panose="02060603020205020403" pitchFamily="18" charset="0"/>
                <a:ea typeface="+mn-ea"/>
                <a:cs typeface="+mn-cs"/>
              </a:rPr>
              <a:t>34% increase more often; 60% no change; 8% less often</a:t>
            </a:r>
          </a:p>
        </p:txBody>
      </p:sp>
      <p:sp>
        <p:nvSpPr>
          <p:cNvPr id="4" name="Oval 3">
            <a:extLst>
              <a:ext uri="{FF2B5EF4-FFF2-40B4-BE49-F238E27FC236}">
                <a16:creationId xmlns:a16="http://schemas.microsoft.com/office/drawing/2014/main" id="{78C48222-17A5-DA79-0D43-E6A1C294F5A1}"/>
              </a:ext>
            </a:extLst>
          </p:cNvPr>
          <p:cNvSpPr/>
          <p:nvPr/>
        </p:nvSpPr>
        <p:spPr>
          <a:xfrm>
            <a:off x="1890073" y="1917179"/>
            <a:ext cx="6057460" cy="1512620"/>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graphicFrame>
        <p:nvGraphicFramePr>
          <p:cNvPr id="2" name="Chart 1">
            <a:extLst>
              <a:ext uri="{FF2B5EF4-FFF2-40B4-BE49-F238E27FC236}">
                <a16:creationId xmlns:a16="http://schemas.microsoft.com/office/drawing/2014/main" id="{04336874-0852-1C5C-0E8D-D05F4659DFF3}"/>
              </a:ext>
            </a:extLst>
          </p:cNvPr>
          <p:cNvGraphicFramePr/>
          <p:nvPr/>
        </p:nvGraphicFramePr>
        <p:xfrm>
          <a:off x="2434727" y="1921359"/>
          <a:ext cx="6867974" cy="388611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239271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6666"/>
        </a:solidFill>
        <a:effectLst/>
      </p:bgPr>
    </p:bg>
    <p:spTree>
      <p:nvGrpSpPr>
        <p:cNvPr id="1" name="">
          <a:extLst>
            <a:ext uri="{FF2B5EF4-FFF2-40B4-BE49-F238E27FC236}">
              <a16:creationId xmlns:a16="http://schemas.microsoft.com/office/drawing/2014/main" id="{92CE583B-A75A-C477-3B57-0F3953D1B3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9BA956-FABE-13B8-FA5F-31CB84401B56}"/>
              </a:ext>
            </a:extLst>
          </p:cNvPr>
          <p:cNvSpPr>
            <a:spLocks noGrp="1"/>
          </p:cNvSpPr>
          <p:nvPr>
            <p:ph type="title"/>
          </p:nvPr>
        </p:nvSpPr>
        <p:spPr>
          <a:xfrm>
            <a:off x="293300" y="265466"/>
            <a:ext cx="10722632" cy="736882"/>
          </a:xfrm>
        </p:spPr>
        <p:txBody>
          <a:bodyPr>
            <a:normAutofit/>
          </a:bodyPr>
          <a:lstStyle/>
          <a:p>
            <a:r>
              <a:rPr lang="en-US"/>
              <a:t>Post-Project Key Survey Findings</a:t>
            </a:r>
          </a:p>
        </p:txBody>
      </p:sp>
      <p:sp>
        <p:nvSpPr>
          <p:cNvPr id="5" name="TextBox 4">
            <a:extLst>
              <a:ext uri="{FF2B5EF4-FFF2-40B4-BE49-F238E27FC236}">
                <a16:creationId xmlns:a16="http://schemas.microsoft.com/office/drawing/2014/main" id="{B834E633-01E5-DEC7-AFC9-01453CBBF007}"/>
              </a:ext>
            </a:extLst>
          </p:cNvPr>
          <p:cNvSpPr txBox="1"/>
          <p:nvPr/>
        </p:nvSpPr>
        <p:spPr>
          <a:xfrm>
            <a:off x="293300" y="815061"/>
            <a:ext cx="10447010" cy="7432804"/>
          </a:xfrm>
          <a:prstGeom prst="rect">
            <a:avLst/>
          </a:prstGeom>
          <a:noFill/>
        </p:spPr>
        <p:txBody>
          <a:bodyPr wrap="square">
            <a:spAutoFit/>
          </a:bodyPr>
          <a:lstStyle/>
          <a:p>
            <a:pPr marL="228600" marR="0" lvl="0" indent="0" algn="l" defTabSz="914400" rtl="0" eaLnBrk="1" fontAlgn="auto" latinLnBrk="0" hangingPunct="1">
              <a:lnSpc>
                <a:spcPct val="100000"/>
              </a:lnSpc>
              <a:spcBef>
                <a:spcPts val="0"/>
              </a:spcBef>
              <a:spcAft>
                <a:spcPts val="0"/>
              </a:spcAft>
              <a:buClrTx/>
              <a:buSzPct val="125000"/>
              <a:buFontTx/>
              <a:buNone/>
              <a:tabLst/>
              <a:defRPr/>
            </a:pPr>
            <a:endParaRPr kumimoji="0" lang="en-US" sz="20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a:p>
            <a:pPr marL="685800" marR="0" lvl="0" indent="-457200" algn="l" defTabSz="914400" rtl="0" eaLnBrk="1" fontAlgn="auto" latinLnBrk="0" hangingPunct="1">
              <a:lnSpc>
                <a:spcPct val="100000"/>
              </a:lnSpc>
              <a:spcBef>
                <a:spcPts val="0"/>
              </a:spcBef>
              <a:spcAft>
                <a:spcPts val="600"/>
              </a:spcAft>
              <a:buClrTx/>
              <a:buSzPct val="125000"/>
              <a:buFont typeface="Arial" panose="020B0604020202020204" pitchFamily="34" charset="0"/>
              <a:buChar char="•"/>
              <a:tabLst/>
              <a:defRPr/>
            </a:pPr>
            <a:r>
              <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Half of respondents (49%) reported an increase in awareness of their lawns’ water needs compared to before sign installation.</a:t>
            </a:r>
          </a:p>
          <a:p>
            <a:pPr marL="685800" marR="0" lvl="0" indent="-457200" algn="l" defTabSz="914400" rtl="0" eaLnBrk="1" fontAlgn="auto" latinLnBrk="0" hangingPunct="1">
              <a:lnSpc>
                <a:spcPct val="100000"/>
              </a:lnSpc>
              <a:spcBef>
                <a:spcPts val="0"/>
              </a:spcBef>
              <a:spcAft>
                <a:spcPts val="600"/>
              </a:spcAft>
              <a:buClrTx/>
              <a:buSzPct val="125000"/>
              <a:buFont typeface="Arial" panose="020B0604020202020204" pitchFamily="34" charset="0"/>
              <a:buChar char="•"/>
              <a:tabLst/>
              <a:defRPr/>
            </a:pPr>
            <a:r>
              <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One-third of respondents (34%) reported adjusting their irrigation controller slightly more often to much more often compared to before sign installation.</a:t>
            </a:r>
          </a:p>
          <a:p>
            <a:pPr marL="685800" marR="0" lvl="0" indent="-457200" algn="l" defTabSz="914400" rtl="0" eaLnBrk="1" fontAlgn="auto" latinLnBrk="0" hangingPunct="1">
              <a:lnSpc>
                <a:spcPct val="100000"/>
              </a:lnSpc>
              <a:spcBef>
                <a:spcPts val="0"/>
              </a:spcBef>
              <a:spcAft>
                <a:spcPts val="600"/>
              </a:spcAft>
              <a:buClrTx/>
              <a:buSzPct val="125000"/>
              <a:buFont typeface="Arial" panose="020B0604020202020204" pitchFamily="34" charset="0"/>
              <a:buChar char="•"/>
              <a:tabLst/>
              <a:defRPr/>
            </a:pPr>
            <a:r>
              <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Increase of 8% in residents who believe adjusting their irrigation practices based on local rainfall fits within their community’s landscape expectations.</a:t>
            </a:r>
          </a:p>
          <a:p>
            <a:pPr marL="685800" marR="0" lvl="0" indent="-457200" algn="l" defTabSz="914400" rtl="0" eaLnBrk="1" fontAlgn="auto" latinLnBrk="0" hangingPunct="1">
              <a:lnSpc>
                <a:spcPct val="100000"/>
              </a:lnSpc>
              <a:spcBef>
                <a:spcPts val="0"/>
              </a:spcBef>
              <a:spcAft>
                <a:spcPts val="600"/>
              </a:spcAft>
              <a:buClrTx/>
              <a:buSzPct val="125000"/>
              <a:buFont typeface="Arial" panose="020B0604020202020204" pitchFamily="34" charset="0"/>
              <a:buChar char="•"/>
              <a:tabLst/>
              <a:defRPr/>
            </a:pPr>
            <a:endPar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a:p>
            <a:pPr marL="685800" marR="0" lvl="0" indent="-457200" algn="l" defTabSz="914400" rtl="0" eaLnBrk="1" fontAlgn="auto" latinLnBrk="0" hangingPunct="1">
              <a:lnSpc>
                <a:spcPct val="100000"/>
              </a:lnSpc>
              <a:spcBef>
                <a:spcPts val="0"/>
              </a:spcBef>
              <a:spcAft>
                <a:spcPts val="600"/>
              </a:spcAft>
              <a:buClrTx/>
              <a:buSzPct val="125000"/>
              <a:buFont typeface="Arial" panose="020B0604020202020204" pitchFamily="34" charset="0"/>
              <a:buChar char="•"/>
              <a:tabLst/>
              <a:defRPr/>
            </a:pPr>
            <a:endPar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a:p>
            <a:pPr marL="1143000" marR="0" lvl="1"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endParaRPr kumimoji="0" lang="en-US" sz="20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a:p>
            <a:pPr marL="685800" marR="0" lvl="0"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endParaRPr kumimoji="0" lang="en-US" sz="20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a:p>
            <a:pPr marL="685800" marR="0" lvl="0"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endPar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a:p>
            <a:pPr marL="685800" marR="0" lvl="0"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endPar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a:p>
            <a:pPr marL="228600" marR="0" lvl="0" indent="0" algn="l" defTabSz="914400" rtl="0" eaLnBrk="1" fontAlgn="auto" latinLnBrk="0" hangingPunct="1">
              <a:lnSpc>
                <a:spcPct val="100000"/>
              </a:lnSpc>
              <a:spcBef>
                <a:spcPts val="0"/>
              </a:spcBef>
              <a:spcAft>
                <a:spcPts val="0"/>
              </a:spcAft>
              <a:buClrTx/>
              <a:buSzPct val="125000"/>
              <a:buFontTx/>
              <a:buNone/>
              <a:tabLst/>
              <a:defRPr/>
            </a:pPr>
            <a:endPar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p:txBody>
      </p:sp>
    </p:spTree>
    <p:extLst>
      <p:ext uri="{BB962C8B-B14F-4D97-AF65-F5344CB8AC3E}">
        <p14:creationId xmlns:p14="http://schemas.microsoft.com/office/powerpoint/2010/main" val="28342796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6666"/>
        </a:solidFill>
        <a:effectLst/>
      </p:bgPr>
    </p:bg>
    <p:spTree>
      <p:nvGrpSpPr>
        <p:cNvPr id="1" name="">
          <a:extLst>
            <a:ext uri="{FF2B5EF4-FFF2-40B4-BE49-F238E27FC236}">
              <a16:creationId xmlns:a16="http://schemas.microsoft.com/office/drawing/2014/main" id="{E2095F78-2DAF-81A8-AA5B-07EF286304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51EF8F-037C-0B6A-5C0D-E48ABE9B7DD4}"/>
              </a:ext>
            </a:extLst>
          </p:cNvPr>
          <p:cNvSpPr>
            <a:spLocks noGrp="1"/>
          </p:cNvSpPr>
          <p:nvPr>
            <p:ph type="title"/>
          </p:nvPr>
        </p:nvSpPr>
        <p:spPr>
          <a:xfrm>
            <a:off x="293300" y="265466"/>
            <a:ext cx="10722632" cy="736882"/>
          </a:xfrm>
        </p:spPr>
        <p:txBody>
          <a:bodyPr>
            <a:normAutofit/>
          </a:bodyPr>
          <a:lstStyle/>
          <a:p>
            <a:r>
              <a:rPr lang="en-US"/>
              <a:t>Water Use Analysis</a:t>
            </a:r>
          </a:p>
        </p:txBody>
      </p:sp>
      <p:pic>
        <p:nvPicPr>
          <p:cNvPr id="3" name="Picture 2" descr="Map">
            <a:extLst>
              <a:ext uri="{FF2B5EF4-FFF2-40B4-BE49-F238E27FC236}">
                <a16:creationId xmlns:a16="http://schemas.microsoft.com/office/drawing/2014/main" id="{8A5C2C29-A7DC-1219-FF9E-24C563D5ED83}"/>
              </a:ext>
            </a:extLst>
          </p:cNvPr>
          <p:cNvPicPr>
            <a:picLocks noChangeAspect="1"/>
          </p:cNvPicPr>
          <p:nvPr/>
        </p:nvPicPr>
        <p:blipFill rotWithShape="1">
          <a:blip r:embed="rId3">
            <a:extLst>
              <a:ext uri="{28A0092B-C50C-407E-A947-70E740481C1C}">
                <a14:useLocalDpi xmlns:a14="http://schemas.microsoft.com/office/drawing/2010/main" val="0"/>
              </a:ext>
            </a:extLst>
          </a:blip>
          <a:srcRect t="11014"/>
          <a:stretch>
            <a:fillRect/>
          </a:stretch>
        </p:blipFill>
        <p:spPr bwMode="auto">
          <a:xfrm>
            <a:off x="6327624" y="1277107"/>
            <a:ext cx="5274904" cy="4557775"/>
          </a:xfrm>
          <a:prstGeom prst="rect">
            <a:avLst/>
          </a:prstGeom>
          <a:ln>
            <a:noFill/>
          </a:ln>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116AAE02-0810-58CE-7438-F68DC1851513}"/>
              </a:ext>
            </a:extLst>
          </p:cNvPr>
          <p:cNvSpPr txBox="1"/>
          <p:nvPr/>
        </p:nvSpPr>
        <p:spPr>
          <a:xfrm>
            <a:off x="119847" y="2607800"/>
            <a:ext cx="6112224" cy="3385542"/>
          </a:xfrm>
          <a:prstGeom prst="rect">
            <a:avLst/>
          </a:prstGeom>
          <a:noFill/>
        </p:spPr>
        <p:txBody>
          <a:bodyPr wrap="square" rtlCol="0">
            <a:spAutoFit/>
          </a:bodyPr>
          <a:lstStyle/>
          <a:p>
            <a:pPr marL="685800" marR="0" lvl="1"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Comparison Community: Panther Trace</a:t>
            </a:r>
          </a:p>
          <a:p>
            <a:pPr marL="1143000" marR="0" lvl="1"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0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Geographic location</a:t>
            </a:r>
          </a:p>
          <a:p>
            <a:pPr marL="1143000" marR="0" lvl="1"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0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Average lot sizes – 4,500 to 6,500 square feet (0.10-0.15 acres)</a:t>
            </a:r>
          </a:p>
          <a:p>
            <a:pPr marL="1143000" marR="0" lvl="1"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0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Average home size – Panther Trace slightly larger average of 2,150 ft</a:t>
            </a:r>
            <a:r>
              <a:rPr kumimoji="0" lang="en-US" sz="2000" b="0" i="0" u="none" strike="noStrike" kern="1200" cap="none" spc="0" normalizeH="0" baseline="3000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2</a:t>
            </a:r>
            <a:r>
              <a:rPr kumimoji="0" lang="en-US" sz="20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 and Ayersworth Glen average of 1,900 ft</a:t>
            </a:r>
            <a:r>
              <a:rPr kumimoji="0" lang="en-US" sz="2000" b="0" i="0" u="none" strike="noStrike" kern="1200" cap="none" spc="0" normalizeH="0" baseline="3000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2</a:t>
            </a:r>
            <a:r>
              <a:rPr kumimoji="0" lang="en-US" sz="20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 (250 ft</a:t>
            </a:r>
            <a:r>
              <a:rPr kumimoji="0" lang="en-US" sz="2000" b="0" i="0" u="none" strike="noStrike" kern="1200" cap="none" spc="0" normalizeH="0" baseline="3000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2 </a:t>
            </a:r>
            <a:r>
              <a:rPr kumimoji="0" lang="en-US" sz="20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difference)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a:ea typeface="+mn-ea"/>
              <a:cs typeface="+mn-cs"/>
            </a:endParaRPr>
          </a:p>
        </p:txBody>
      </p:sp>
      <p:sp>
        <p:nvSpPr>
          <p:cNvPr id="9" name="TextBox 8">
            <a:extLst>
              <a:ext uri="{FF2B5EF4-FFF2-40B4-BE49-F238E27FC236}">
                <a16:creationId xmlns:a16="http://schemas.microsoft.com/office/drawing/2014/main" id="{6A09B80D-958C-BEBA-5B94-B5A37F6CA6D0}"/>
              </a:ext>
            </a:extLst>
          </p:cNvPr>
          <p:cNvSpPr txBox="1"/>
          <p:nvPr/>
        </p:nvSpPr>
        <p:spPr>
          <a:xfrm>
            <a:off x="119847" y="987769"/>
            <a:ext cx="5840084" cy="1723549"/>
          </a:xfrm>
          <a:prstGeom prst="rect">
            <a:avLst/>
          </a:prstGeom>
          <a:noFill/>
        </p:spPr>
        <p:txBody>
          <a:bodyPr wrap="square" rtlCol="0">
            <a:spAutoFit/>
          </a:bodyPr>
          <a:lstStyle/>
          <a:p>
            <a:pPr marL="685800" marR="0" lvl="0"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Water Use Variables </a:t>
            </a:r>
          </a:p>
          <a:p>
            <a:pPr marL="1143000" marR="0" lvl="1"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0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Rainfall</a:t>
            </a:r>
          </a:p>
          <a:p>
            <a:pPr marL="1143000" marR="0" lvl="1"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0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Economy</a:t>
            </a:r>
          </a:p>
          <a:p>
            <a:pPr marL="1143000" marR="0" lvl="1"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0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Local water restrictions</a:t>
            </a:r>
          </a:p>
          <a:p>
            <a:pPr marL="1143000" marR="0" lvl="1"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endParaRPr kumimoji="0" lang="en-US" sz="1800" b="0" i="0" u="none" strike="noStrike" kern="1200" cap="none" spc="0" normalizeH="0" baseline="0" noProof="0">
              <a:ln>
                <a:noFill/>
              </a:ln>
              <a:solidFill>
                <a:prstClr val="black"/>
              </a:solidFill>
              <a:effectLst/>
              <a:uLnTx/>
              <a:uFillTx/>
              <a:latin typeface="Tw Cen MT"/>
              <a:ea typeface="+mn-ea"/>
              <a:cs typeface="+mn-cs"/>
            </a:endParaRPr>
          </a:p>
        </p:txBody>
      </p:sp>
    </p:spTree>
    <p:extLst>
      <p:ext uri="{BB962C8B-B14F-4D97-AF65-F5344CB8AC3E}">
        <p14:creationId xmlns:p14="http://schemas.microsoft.com/office/powerpoint/2010/main" val="8162239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6666"/>
        </a:solidFill>
        <a:effectLst/>
      </p:bgPr>
    </p:bg>
    <p:spTree>
      <p:nvGrpSpPr>
        <p:cNvPr id="1" name="">
          <a:extLst>
            <a:ext uri="{FF2B5EF4-FFF2-40B4-BE49-F238E27FC236}">
              <a16:creationId xmlns:a16="http://schemas.microsoft.com/office/drawing/2014/main" id="{E4943C36-FEF3-E083-417C-3D46C4181C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CEA1F0-587E-1594-C7BE-50B15D13E810}"/>
              </a:ext>
            </a:extLst>
          </p:cNvPr>
          <p:cNvSpPr>
            <a:spLocks noGrp="1"/>
          </p:cNvSpPr>
          <p:nvPr>
            <p:ph type="title"/>
          </p:nvPr>
        </p:nvSpPr>
        <p:spPr>
          <a:xfrm>
            <a:off x="293300" y="265466"/>
            <a:ext cx="10722632" cy="736882"/>
          </a:xfrm>
        </p:spPr>
        <p:txBody>
          <a:bodyPr>
            <a:normAutofit/>
          </a:bodyPr>
          <a:lstStyle/>
          <a:p>
            <a:r>
              <a:rPr lang="en-US"/>
              <a:t>Water Use Analysis</a:t>
            </a:r>
          </a:p>
        </p:txBody>
      </p:sp>
      <p:sp>
        <p:nvSpPr>
          <p:cNvPr id="5" name="TextBox 4">
            <a:extLst>
              <a:ext uri="{FF2B5EF4-FFF2-40B4-BE49-F238E27FC236}">
                <a16:creationId xmlns:a16="http://schemas.microsoft.com/office/drawing/2014/main" id="{241FD99A-377D-0F39-195A-2A05DE4287E9}"/>
              </a:ext>
            </a:extLst>
          </p:cNvPr>
          <p:cNvSpPr txBox="1"/>
          <p:nvPr/>
        </p:nvSpPr>
        <p:spPr>
          <a:xfrm>
            <a:off x="0" y="582863"/>
            <a:ext cx="10447010" cy="4693593"/>
          </a:xfrm>
          <a:prstGeom prst="rect">
            <a:avLst/>
          </a:prstGeom>
          <a:noFill/>
        </p:spPr>
        <p:txBody>
          <a:bodyPr wrap="square">
            <a:spAutoFit/>
          </a:bodyPr>
          <a:lstStyle/>
          <a:p>
            <a:pPr marL="228600" marR="0" lvl="0" indent="0" algn="l" defTabSz="914400" rtl="0" eaLnBrk="1" fontAlgn="auto" latinLnBrk="0" hangingPunct="1">
              <a:lnSpc>
                <a:spcPct val="100000"/>
              </a:lnSpc>
              <a:spcBef>
                <a:spcPts val="0"/>
              </a:spcBef>
              <a:spcAft>
                <a:spcPts val="0"/>
              </a:spcAft>
              <a:buClrTx/>
              <a:buSzPct val="125000"/>
              <a:buFontTx/>
              <a:buNone/>
              <a:tabLst/>
              <a:defRPr/>
            </a:pPr>
            <a:endParaRPr kumimoji="0" lang="en-US" sz="20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a:p>
            <a:pPr marL="685800" marR="0" lvl="0" indent="-457200" algn="l" defTabSz="914400" rtl="0" eaLnBrk="1" fontAlgn="auto" latinLnBrk="0" hangingPunct="1">
              <a:lnSpc>
                <a:spcPct val="100000"/>
              </a:lnSpc>
              <a:spcBef>
                <a:spcPts val="0"/>
              </a:spcBef>
              <a:spcAft>
                <a:spcPts val="600"/>
              </a:spcAft>
              <a:buClrTx/>
              <a:buSzPct val="125000"/>
              <a:buFont typeface="Arial" panose="020B0604020202020204" pitchFamily="34" charset="0"/>
              <a:buChar char="•"/>
              <a:tabLst/>
              <a:defRPr/>
            </a:pPr>
            <a:r>
              <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Hillsborough County Utilities provided water use data for Ayersworth Glen and Panther Trace for the following time periods:</a:t>
            </a:r>
          </a:p>
          <a:p>
            <a:pPr marL="685800" marR="0" lvl="0" indent="-457200" algn="l" defTabSz="914400" rtl="0" eaLnBrk="1" fontAlgn="auto" latinLnBrk="0" hangingPunct="1">
              <a:lnSpc>
                <a:spcPct val="100000"/>
              </a:lnSpc>
              <a:spcBef>
                <a:spcPts val="0"/>
              </a:spcBef>
              <a:spcAft>
                <a:spcPts val="600"/>
              </a:spcAft>
              <a:buClrTx/>
              <a:buSzPct val="125000"/>
              <a:buFont typeface="Arial" panose="020B0604020202020204" pitchFamily="34" charset="0"/>
              <a:buChar char="•"/>
              <a:tabLst/>
              <a:defRPr/>
            </a:pPr>
            <a:endPar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a:p>
            <a:pPr marL="685800" marR="0" lvl="0" indent="-457200" algn="l" defTabSz="914400" rtl="0" eaLnBrk="1" fontAlgn="auto" latinLnBrk="0" hangingPunct="1">
              <a:lnSpc>
                <a:spcPct val="100000"/>
              </a:lnSpc>
              <a:spcBef>
                <a:spcPts val="0"/>
              </a:spcBef>
              <a:spcAft>
                <a:spcPts val="600"/>
              </a:spcAft>
              <a:buClrTx/>
              <a:buSzPct val="125000"/>
              <a:buFont typeface="Arial" panose="020B0604020202020204" pitchFamily="34" charset="0"/>
              <a:buChar char="•"/>
              <a:tabLst/>
              <a:defRPr/>
            </a:pPr>
            <a:endPar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a:p>
            <a:pPr marL="1143000" marR="0" lvl="1"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endParaRPr kumimoji="0" lang="en-US" sz="20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a:p>
            <a:pPr marL="685800" marR="0" lvl="0"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endParaRPr kumimoji="0" lang="en-US" sz="20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a:p>
            <a:pPr marL="685800" marR="0" lvl="0"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endPar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a:p>
            <a:pPr marL="685800" marR="0" lvl="0"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endPar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a:p>
            <a:pPr marL="228600" marR="0" lvl="0" indent="0" algn="l" defTabSz="914400" rtl="0" eaLnBrk="1" fontAlgn="auto" latinLnBrk="0" hangingPunct="1">
              <a:lnSpc>
                <a:spcPct val="100000"/>
              </a:lnSpc>
              <a:spcBef>
                <a:spcPts val="0"/>
              </a:spcBef>
              <a:spcAft>
                <a:spcPts val="0"/>
              </a:spcAft>
              <a:buClrTx/>
              <a:buSzPct val="125000"/>
              <a:buFontTx/>
              <a:buNone/>
              <a:tabLst/>
              <a:defRPr/>
            </a:pPr>
            <a:endPar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p:txBody>
      </p:sp>
      <p:sp>
        <p:nvSpPr>
          <p:cNvPr id="7" name="TextBox 6">
            <a:extLst>
              <a:ext uri="{FF2B5EF4-FFF2-40B4-BE49-F238E27FC236}">
                <a16:creationId xmlns:a16="http://schemas.microsoft.com/office/drawing/2014/main" id="{19F3152C-AE94-D5CC-8741-15EBDAA02960}"/>
              </a:ext>
            </a:extLst>
          </p:cNvPr>
          <p:cNvSpPr txBox="1"/>
          <p:nvPr/>
        </p:nvSpPr>
        <p:spPr>
          <a:xfrm>
            <a:off x="99583" y="2212919"/>
            <a:ext cx="10019202" cy="984885"/>
          </a:xfrm>
          <a:prstGeom prst="rect">
            <a:avLst/>
          </a:prstGeom>
          <a:noFill/>
        </p:spPr>
        <p:txBody>
          <a:bodyPr wrap="square" rtlCol="0">
            <a:spAutoFit/>
          </a:bodyPr>
          <a:lstStyle/>
          <a:p>
            <a:pPr marL="1143000" marR="0" lvl="1"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0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One year prior to sign installation (July 2023-July 2024)</a:t>
            </a:r>
          </a:p>
          <a:p>
            <a:pPr marL="1143000" marR="0" lvl="1"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0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One-year post-sign installation (July 2024-July 2025)</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a:ea typeface="+mn-ea"/>
              <a:cs typeface="+mn-cs"/>
            </a:endParaRPr>
          </a:p>
        </p:txBody>
      </p:sp>
      <p:sp>
        <p:nvSpPr>
          <p:cNvPr id="8" name="TextBox 7">
            <a:extLst>
              <a:ext uri="{FF2B5EF4-FFF2-40B4-BE49-F238E27FC236}">
                <a16:creationId xmlns:a16="http://schemas.microsoft.com/office/drawing/2014/main" id="{E5395CD5-2545-6B3B-9E27-6F873CB1ABE9}"/>
              </a:ext>
            </a:extLst>
          </p:cNvPr>
          <p:cNvSpPr txBox="1"/>
          <p:nvPr/>
        </p:nvSpPr>
        <p:spPr>
          <a:xfrm>
            <a:off x="0" y="3078548"/>
            <a:ext cx="9881179" cy="2031325"/>
          </a:xfrm>
          <a:prstGeom prst="rect">
            <a:avLst/>
          </a:prstGeom>
          <a:noFill/>
        </p:spPr>
        <p:txBody>
          <a:bodyPr wrap="square" rtlCol="0">
            <a:spAutoFit/>
          </a:bodyPr>
          <a:lstStyle/>
          <a:p>
            <a:pPr marL="685800" marR="0" lvl="0"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Disqualifiers</a:t>
            </a:r>
          </a:p>
          <a:p>
            <a:pPr marL="1143000" marR="0" lvl="1"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0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Consistent Use – Households with monthly water use less than 10 gallons per household per day.</a:t>
            </a:r>
          </a:p>
          <a:p>
            <a:pPr marL="1143000" marR="0" lvl="1"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0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Extreme Change – Households with a percentage change in water use greater than 100% (doubled).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a:ea typeface="+mn-ea"/>
              <a:cs typeface="+mn-cs"/>
            </a:endParaRPr>
          </a:p>
        </p:txBody>
      </p:sp>
      <p:pic>
        <p:nvPicPr>
          <p:cNvPr id="9" name="Picture 8" descr="Table">
            <a:extLst>
              <a:ext uri="{FF2B5EF4-FFF2-40B4-BE49-F238E27FC236}">
                <a16:creationId xmlns:a16="http://schemas.microsoft.com/office/drawing/2014/main" id="{623793E3-3E41-8E03-3D3C-1D586DB9BB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5487" y="5004638"/>
            <a:ext cx="8668179" cy="1525557"/>
          </a:xfrm>
          <a:prstGeom prst="rect">
            <a:avLst/>
          </a:prstGeom>
        </p:spPr>
      </p:pic>
    </p:spTree>
    <p:extLst>
      <p:ext uri="{BB962C8B-B14F-4D97-AF65-F5344CB8AC3E}">
        <p14:creationId xmlns:p14="http://schemas.microsoft.com/office/powerpoint/2010/main" val="9047602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6666"/>
        </a:solidFill>
        <a:effectLst/>
      </p:bgPr>
    </p:bg>
    <p:spTree>
      <p:nvGrpSpPr>
        <p:cNvPr id="1" name="">
          <a:extLst>
            <a:ext uri="{FF2B5EF4-FFF2-40B4-BE49-F238E27FC236}">
              <a16:creationId xmlns:a16="http://schemas.microsoft.com/office/drawing/2014/main" id="{F22201BD-F72A-9590-5A6C-70A7E0BEEC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737DA0-9BE0-6F00-48F5-FDA8D167F18E}"/>
              </a:ext>
            </a:extLst>
          </p:cNvPr>
          <p:cNvSpPr>
            <a:spLocks noGrp="1"/>
          </p:cNvSpPr>
          <p:nvPr>
            <p:ph type="title"/>
          </p:nvPr>
        </p:nvSpPr>
        <p:spPr>
          <a:xfrm>
            <a:off x="293300" y="265466"/>
            <a:ext cx="10722632" cy="736882"/>
          </a:xfrm>
        </p:spPr>
        <p:txBody>
          <a:bodyPr>
            <a:normAutofit/>
          </a:bodyPr>
          <a:lstStyle/>
          <a:p>
            <a:r>
              <a:rPr lang="en-US"/>
              <a:t>Water Use Analysis Findings</a:t>
            </a:r>
          </a:p>
        </p:txBody>
      </p:sp>
      <p:sp>
        <p:nvSpPr>
          <p:cNvPr id="5" name="TextBox 4">
            <a:extLst>
              <a:ext uri="{FF2B5EF4-FFF2-40B4-BE49-F238E27FC236}">
                <a16:creationId xmlns:a16="http://schemas.microsoft.com/office/drawing/2014/main" id="{B0625227-1624-A173-5D5A-52CACDBCF458}"/>
              </a:ext>
            </a:extLst>
          </p:cNvPr>
          <p:cNvSpPr txBox="1"/>
          <p:nvPr/>
        </p:nvSpPr>
        <p:spPr>
          <a:xfrm>
            <a:off x="112146" y="638086"/>
            <a:ext cx="10796041" cy="4847481"/>
          </a:xfrm>
          <a:prstGeom prst="rect">
            <a:avLst/>
          </a:prstGeom>
          <a:noFill/>
        </p:spPr>
        <p:txBody>
          <a:bodyPr wrap="square">
            <a:spAutoFit/>
          </a:bodyPr>
          <a:lstStyle/>
          <a:p>
            <a:pPr marL="228600" marR="0" lvl="0" indent="0" algn="l" defTabSz="914400" rtl="0" eaLnBrk="1" fontAlgn="auto" latinLnBrk="0" hangingPunct="1">
              <a:lnSpc>
                <a:spcPct val="100000"/>
              </a:lnSpc>
              <a:spcBef>
                <a:spcPts val="0"/>
              </a:spcBef>
              <a:spcAft>
                <a:spcPts val="0"/>
              </a:spcAft>
              <a:buClrTx/>
              <a:buSzPct val="125000"/>
              <a:buFontTx/>
              <a:buNone/>
              <a:tabLst/>
              <a:defRPr/>
            </a:pPr>
            <a:endParaRPr kumimoji="0" lang="en-US" sz="20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a:p>
            <a:pPr marL="685800" marR="0" lvl="0" indent="-457200" algn="l" defTabSz="914400" rtl="0" eaLnBrk="1" fontAlgn="auto" latinLnBrk="0" hangingPunct="1">
              <a:lnSpc>
                <a:spcPct val="100000"/>
              </a:lnSpc>
              <a:spcBef>
                <a:spcPts val="0"/>
              </a:spcBef>
              <a:spcAft>
                <a:spcPts val="600"/>
              </a:spcAft>
              <a:buClrTx/>
              <a:buSzPct val="125000"/>
              <a:buFont typeface="Arial" panose="020B0604020202020204" pitchFamily="34" charset="0"/>
              <a:buChar char="•"/>
              <a:tabLst/>
              <a:defRPr/>
            </a:pPr>
            <a:r>
              <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Average savings per home per day: 18 gallons</a:t>
            </a:r>
          </a:p>
          <a:p>
            <a:pPr marL="685800" marR="0" lvl="0" indent="-457200" algn="l" defTabSz="914400" rtl="0" eaLnBrk="1" fontAlgn="auto" latinLnBrk="0" hangingPunct="1">
              <a:lnSpc>
                <a:spcPct val="100000"/>
              </a:lnSpc>
              <a:spcBef>
                <a:spcPts val="0"/>
              </a:spcBef>
              <a:spcAft>
                <a:spcPts val="600"/>
              </a:spcAft>
              <a:buClrTx/>
              <a:buSzPct val="125000"/>
              <a:buFont typeface="Arial" panose="020B0604020202020204" pitchFamily="34" charset="0"/>
              <a:buChar char="•"/>
              <a:tabLst/>
              <a:defRPr/>
            </a:pPr>
            <a:r>
              <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Total Ayersworth Glen savings per day: 6,617 gallons</a:t>
            </a:r>
          </a:p>
          <a:p>
            <a:pPr marL="685800" marR="0" lvl="0" indent="-457200" algn="l" defTabSz="914400" rtl="0" eaLnBrk="1" fontAlgn="auto" latinLnBrk="0" hangingPunct="1">
              <a:lnSpc>
                <a:spcPct val="100000"/>
              </a:lnSpc>
              <a:spcBef>
                <a:spcPts val="0"/>
              </a:spcBef>
              <a:spcAft>
                <a:spcPts val="600"/>
              </a:spcAft>
              <a:buClrTx/>
              <a:buSzPct val="125000"/>
              <a:buFont typeface="Arial" panose="020B0604020202020204" pitchFamily="34" charset="0"/>
              <a:buChar char="•"/>
              <a:tabLst/>
              <a:defRPr/>
            </a:pPr>
            <a:r>
              <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Total Ayersworth Glen savings per year: 5,988,702 gallons</a:t>
            </a:r>
          </a:p>
          <a:p>
            <a:pPr marL="685800" marR="0" lvl="0" indent="-457200" algn="l" defTabSz="914400" rtl="0" eaLnBrk="1" fontAlgn="auto" latinLnBrk="0" hangingPunct="1">
              <a:lnSpc>
                <a:spcPct val="100000"/>
              </a:lnSpc>
              <a:spcBef>
                <a:spcPts val="0"/>
              </a:spcBef>
              <a:spcAft>
                <a:spcPts val="600"/>
              </a:spcAft>
              <a:buClrTx/>
              <a:buSzPct val="125000"/>
              <a:buFont typeface="Arial" panose="020B0604020202020204" pitchFamily="34" charset="0"/>
              <a:buChar char="•"/>
              <a:tabLst/>
              <a:defRPr/>
            </a:pPr>
            <a:endPar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a:p>
            <a:pPr marL="228600" marR="0" lvl="0" indent="0" algn="l" defTabSz="914400" rtl="0" eaLnBrk="1" fontAlgn="auto" latinLnBrk="0" hangingPunct="1">
              <a:lnSpc>
                <a:spcPct val="100000"/>
              </a:lnSpc>
              <a:spcBef>
                <a:spcPts val="0"/>
              </a:spcBef>
              <a:spcAft>
                <a:spcPts val="600"/>
              </a:spcAft>
              <a:buClrTx/>
              <a:buSzPct val="125000"/>
              <a:buFontTx/>
              <a:buNone/>
              <a:tabLst/>
              <a:defRPr/>
            </a:pPr>
            <a:endPar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a:p>
            <a:pPr marL="1143000" marR="0" lvl="1"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endParaRPr kumimoji="0" lang="en-US" sz="20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a:p>
            <a:pPr marL="685800" marR="0" lvl="0"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endParaRPr kumimoji="0" lang="en-US" sz="20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a:p>
            <a:pPr marL="685800" marR="0" lvl="0"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endPar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a:p>
            <a:pPr marL="685800" marR="0" lvl="0"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endPar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a:p>
            <a:pPr marL="228600" marR="0" lvl="0" indent="0" algn="l" defTabSz="914400" rtl="0" eaLnBrk="1" fontAlgn="auto" latinLnBrk="0" hangingPunct="1">
              <a:lnSpc>
                <a:spcPct val="100000"/>
              </a:lnSpc>
              <a:spcBef>
                <a:spcPts val="0"/>
              </a:spcBef>
              <a:spcAft>
                <a:spcPts val="0"/>
              </a:spcAft>
              <a:buClrTx/>
              <a:buSzPct val="125000"/>
              <a:buFontTx/>
              <a:buNone/>
              <a:tabLst/>
              <a:defRPr/>
            </a:pPr>
            <a:endPar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p:txBody>
      </p:sp>
      <p:pic>
        <p:nvPicPr>
          <p:cNvPr id="3" name="Picture 2">
            <a:extLst>
              <a:ext uri="{FF2B5EF4-FFF2-40B4-BE49-F238E27FC236}">
                <a16:creationId xmlns:a16="http://schemas.microsoft.com/office/drawing/2014/main" id="{24ADD143-D9DA-001F-2B21-E265DF98BF1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63706" y="2807588"/>
            <a:ext cx="6212750" cy="3662492"/>
          </a:xfrm>
          <a:prstGeom prst="rect">
            <a:avLst/>
          </a:prstGeom>
          <a:noFill/>
        </p:spPr>
      </p:pic>
      <p:sp>
        <p:nvSpPr>
          <p:cNvPr id="4" name="TextBox 3">
            <a:extLst>
              <a:ext uri="{FF2B5EF4-FFF2-40B4-BE49-F238E27FC236}">
                <a16:creationId xmlns:a16="http://schemas.microsoft.com/office/drawing/2014/main" id="{2D437B3C-0081-447C-4B29-323FB66CDFD6}"/>
              </a:ext>
            </a:extLst>
          </p:cNvPr>
          <p:cNvSpPr txBox="1"/>
          <p:nvPr/>
        </p:nvSpPr>
        <p:spPr>
          <a:xfrm>
            <a:off x="0" y="2493033"/>
            <a:ext cx="4951560" cy="2462213"/>
          </a:xfrm>
          <a:prstGeom prst="rect">
            <a:avLst/>
          </a:prstGeom>
          <a:noFill/>
        </p:spPr>
        <p:txBody>
          <a:bodyPr wrap="square" rtlCol="0">
            <a:spAutoFit/>
          </a:bodyPr>
          <a:lstStyle/>
          <a:p>
            <a:pPr marL="685800" marR="0" lvl="0"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Cost per thousand gallons saved:</a:t>
            </a:r>
          </a:p>
          <a:p>
            <a:pPr marL="1143000" marR="0" lvl="1"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0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Refurbished sign with educational mailouts: $1.51</a:t>
            </a:r>
          </a:p>
          <a:p>
            <a:pPr marL="1143000" marR="0" lvl="1"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0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New sign with educational mailouts: $2.65</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w Cen MT"/>
              <a:ea typeface="+mn-ea"/>
              <a:cs typeface="+mn-cs"/>
            </a:endParaRPr>
          </a:p>
        </p:txBody>
      </p:sp>
    </p:spTree>
    <p:extLst>
      <p:ext uri="{BB962C8B-B14F-4D97-AF65-F5344CB8AC3E}">
        <p14:creationId xmlns:p14="http://schemas.microsoft.com/office/powerpoint/2010/main" val="25283289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06666"/>
        </a:solidFill>
        <a:effectLst/>
      </p:bgPr>
    </p:bg>
    <p:spTree>
      <p:nvGrpSpPr>
        <p:cNvPr id="1" name="">
          <a:extLst>
            <a:ext uri="{FF2B5EF4-FFF2-40B4-BE49-F238E27FC236}">
              <a16:creationId xmlns:a16="http://schemas.microsoft.com/office/drawing/2014/main" id="{150AF183-FB13-BE1E-7364-221120E2FE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E4ADCD-725F-4F79-5768-39DEBE080D19}"/>
              </a:ext>
            </a:extLst>
          </p:cNvPr>
          <p:cNvSpPr>
            <a:spLocks noGrp="1"/>
          </p:cNvSpPr>
          <p:nvPr>
            <p:ph type="title"/>
          </p:nvPr>
        </p:nvSpPr>
        <p:spPr>
          <a:xfrm>
            <a:off x="422696" y="341540"/>
            <a:ext cx="10722632" cy="736882"/>
          </a:xfrm>
        </p:spPr>
        <p:txBody>
          <a:bodyPr>
            <a:normAutofit/>
          </a:bodyPr>
          <a:lstStyle/>
          <a:p>
            <a:r>
              <a:rPr lang="en-US"/>
              <a:t>Future Project Planning</a:t>
            </a:r>
          </a:p>
        </p:txBody>
      </p:sp>
      <p:sp>
        <p:nvSpPr>
          <p:cNvPr id="5" name="TextBox 4">
            <a:extLst>
              <a:ext uri="{FF2B5EF4-FFF2-40B4-BE49-F238E27FC236}">
                <a16:creationId xmlns:a16="http://schemas.microsoft.com/office/drawing/2014/main" id="{66FF2F47-D7A9-456C-5E88-509F8B11F0BF}"/>
              </a:ext>
            </a:extLst>
          </p:cNvPr>
          <p:cNvSpPr txBox="1"/>
          <p:nvPr/>
        </p:nvSpPr>
        <p:spPr>
          <a:xfrm>
            <a:off x="194096" y="709981"/>
            <a:ext cx="11179832" cy="2554545"/>
          </a:xfrm>
          <a:prstGeom prst="rect">
            <a:avLst/>
          </a:prstGeom>
          <a:noFill/>
        </p:spPr>
        <p:txBody>
          <a:bodyPr wrap="square">
            <a:spAutoFit/>
          </a:bodyPr>
          <a:lstStyle/>
          <a:p>
            <a:pPr marL="228600" marR="0" lvl="0" indent="0" algn="l" defTabSz="914400" rtl="0" eaLnBrk="1" fontAlgn="auto" latinLnBrk="0" hangingPunct="1">
              <a:lnSpc>
                <a:spcPct val="100000"/>
              </a:lnSpc>
              <a:spcBef>
                <a:spcPts val="0"/>
              </a:spcBef>
              <a:spcAft>
                <a:spcPts val="0"/>
              </a:spcAft>
              <a:buClrTx/>
              <a:buSzPct val="125000"/>
              <a:buFontTx/>
              <a:buNone/>
              <a:tabLst/>
              <a:defRPr/>
            </a:pPr>
            <a:endParaRPr kumimoji="0" lang="en-US" sz="20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a:p>
            <a:pPr marL="685800" marR="0" lvl="0"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Secure purchase of additional sign.</a:t>
            </a:r>
          </a:p>
          <a:p>
            <a:pPr marL="685800" marR="0" lvl="0"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Develop partnership program with local utility to implement project management and education.</a:t>
            </a:r>
          </a:p>
          <a:p>
            <a:pPr marL="685800" marR="0" lvl="0" indent="-45720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endPar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a:p>
            <a:pPr marL="228600" marR="0" lvl="0" indent="0" algn="l" defTabSz="914400" rtl="0" eaLnBrk="1" fontAlgn="auto" latinLnBrk="0" hangingPunct="1">
              <a:lnSpc>
                <a:spcPct val="100000"/>
              </a:lnSpc>
              <a:spcBef>
                <a:spcPts val="0"/>
              </a:spcBef>
              <a:spcAft>
                <a:spcPts val="0"/>
              </a:spcAft>
              <a:buClrTx/>
              <a:buSzPct val="125000"/>
              <a:buFontTx/>
              <a:buNone/>
              <a:tabLst/>
              <a:defRPr/>
            </a:pPr>
            <a:endPar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p:txBody>
      </p:sp>
      <p:pic>
        <p:nvPicPr>
          <p:cNvPr id="6" name="Picture 5">
            <a:extLst>
              <a:ext uri="{FF2B5EF4-FFF2-40B4-BE49-F238E27FC236}">
                <a16:creationId xmlns:a16="http://schemas.microsoft.com/office/drawing/2014/main" id="{79569D74-F4FC-2171-9F12-A740EC2FE193}"/>
              </a:ext>
            </a:extLst>
          </p:cNvPr>
          <p:cNvPicPr>
            <a:picLocks noChangeAspect="1"/>
          </p:cNvPicPr>
          <p:nvPr/>
        </p:nvPicPr>
        <p:blipFill>
          <a:blip r:embed="rId3" cstate="print">
            <a:extLst>
              <a:ext uri="{28A0092B-C50C-407E-A947-70E740481C1C}">
                <a14:useLocalDpi xmlns:a14="http://schemas.microsoft.com/office/drawing/2010/main" val="0"/>
              </a:ext>
            </a:extLst>
          </a:blip>
          <a:srcRect t="23611"/>
          <a:stretch>
            <a:fillRect/>
          </a:stretch>
        </p:blipFill>
        <p:spPr bwMode="auto">
          <a:xfrm>
            <a:off x="5982419" y="2718989"/>
            <a:ext cx="5611847" cy="3747957"/>
          </a:xfrm>
          <a:prstGeom prst="rect">
            <a:avLst/>
          </a:prstGeom>
          <a:noFill/>
          <a:ln>
            <a:noFill/>
          </a:ln>
        </p:spPr>
      </p:pic>
      <p:sp>
        <p:nvSpPr>
          <p:cNvPr id="7" name="TextBox 6">
            <a:extLst>
              <a:ext uri="{FF2B5EF4-FFF2-40B4-BE49-F238E27FC236}">
                <a16:creationId xmlns:a16="http://schemas.microsoft.com/office/drawing/2014/main" id="{FE895168-5A6F-9688-25A7-94CD279F6223}"/>
              </a:ext>
            </a:extLst>
          </p:cNvPr>
          <p:cNvSpPr txBox="1"/>
          <p:nvPr/>
        </p:nvSpPr>
        <p:spPr>
          <a:xfrm>
            <a:off x="150235" y="3593475"/>
            <a:ext cx="5611846"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white"/>
                </a:solidFill>
                <a:effectLst/>
                <a:uLnTx/>
                <a:uFillTx/>
                <a:latin typeface="Rockwell" panose="02060603020205020403" pitchFamily="18" charset="0"/>
                <a:ea typeface="+mn-ea"/>
                <a:cs typeface="+mn-cs"/>
              </a:rPr>
              <a:t>Robin.Grantham@WaterMatters.org</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Rockwell" panose="02060603020205020403"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white"/>
                </a:solidFill>
                <a:effectLst/>
                <a:uLnTx/>
                <a:uFillTx/>
                <a:latin typeface="Rockwell" panose="02060603020205020403" pitchFamily="18" charset="0"/>
                <a:ea typeface="+mn-ea"/>
                <a:cs typeface="+mn-cs"/>
              </a:rPr>
              <a:t>WaterMatters.org/</a:t>
            </a:r>
            <a:r>
              <a:rPr kumimoji="0" lang="en-US" sz="2400" b="0" i="0" u="none" strike="noStrike" kern="1200" cap="none" spc="0" normalizeH="0" baseline="0" noProof="0" err="1">
                <a:ln>
                  <a:noFill/>
                </a:ln>
                <a:solidFill>
                  <a:prstClr val="white"/>
                </a:solidFill>
                <a:effectLst/>
                <a:uLnTx/>
                <a:uFillTx/>
                <a:latin typeface="Rockwell" panose="02060603020205020403" pitchFamily="18" charset="0"/>
                <a:ea typeface="+mn-ea"/>
                <a:cs typeface="+mn-cs"/>
              </a:rPr>
              <a:t>SocialResearch</a:t>
            </a:r>
            <a:endParaRPr kumimoji="0" lang="en-US" sz="2400" b="0" i="0" u="none" strike="noStrike" kern="1200" cap="none" spc="0" normalizeH="0" baseline="0" noProof="0">
              <a:ln>
                <a:noFill/>
              </a:ln>
              <a:solidFill>
                <a:prstClr val="white"/>
              </a:solidFill>
              <a:effectLst/>
              <a:uLnTx/>
              <a:uFillTx/>
              <a:latin typeface="Rockwell" panose="02060603020205020403" pitchFamily="18" charset="0"/>
              <a:ea typeface="+mn-ea"/>
              <a:cs typeface="+mn-cs"/>
            </a:endParaRPr>
          </a:p>
        </p:txBody>
      </p:sp>
    </p:spTree>
    <p:extLst>
      <p:ext uri="{BB962C8B-B14F-4D97-AF65-F5344CB8AC3E}">
        <p14:creationId xmlns:p14="http://schemas.microsoft.com/office/powerpoint/2010/main" val="24270894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2EEF424-0EB0-7542-88F0-7EEED6E80FED}"/>
              </a:ext>
            </a:extLst>
          </p:cNvPr>
          <p:cNvSpPr>
            <a:spLocks noGrp="1"/>
          </p:cNvSpPr>
          <p:nvPr>
            <p:ph type="ctrTitle"/>
          </p:nvPr>
        </p:nvSpPr>
        <p:spPr>
          <a:xfrm>
            <a:off x="532152" y="1311085"/>
            <a:ext cx="11122700" cy="1454596"/>
          </a:xfrm>
        </p:spPr>
        <p:txBody>
          <a:bodyPr/>
          <a:lstStyle/>
          <a:p>
            <a:r>
              <a:rPr lang="en-US"/>
              <a:t>Rainfall Signage Pilot Project</a:t>
            </a:r>
            <a:br>
              <a:rPr lang="en-US"/>
            </a:br>
            <a:endParaRPr lang="en-US"/>
          </a:p>
        </p:txBody>
      </p:sp>
      <p:sp>
        <p:nvSpPr>
          <p:cNvPr id="13" name="Subtitle 12">
            <a:extLst>
              <a:ext uri="{FF2B5EF4-FFF2-40B4-BE49-F238E27FC236}">
                <a16:creationId xmlns:a16="http://schemas.microsoft.com/office/drawing/2014/main" id="{D67D2EF1-97EC-C542-A5C1-3886C27ECFCE}"/>
              </a:ext>
            </a:extLst>
          </p:cNvPr>
          <p:cNvSpPr>
            <a:spLocks noGrp="1"/>
          </p:cNvSpPr>
          <p:nvPr>
            <p:ph type="subTitle" idx="1"/>
          </p:nvPr>
        </p:nvSpPr>
        <p:spPr>
          <a:xfrm>
            <a:off x="402756" y="2059934"/>
            <a:ext cx="11122700" cy="1454596"/>
          </a:xfrm>
        </p:spPr>
        <p:txBody>
          <a:bodyPr>
            <a:normAutofit/>
          </a:bodyPr>
          <a:lstStyle/>
          <a:p>
            <a:pPr>
              <a:lnSpc>
                <a:spcPct val="100000"/>
              </a:lnSpc>
              <a:spcBef>
                <a:spcPts val="0"/>
              </a:spcBef>
            </a:pPr>
            <a:r>
              <a:rPr lang="en-US"/>
              <a:t>Hernando County Water Awareness</a:t>
            </a:r>
          </a:p>
          <a:p>
            <a:pPr>
              <a:lnSpc>
                <a:spcPct val="100000"/>
              </a:lnSpc>
              <a:spcBef>
                <a:spcPts val="0"/>
              </a:spcBef>
            </a:pPr>
            <a:endParaRPr lang="en-US" sz="2000"/>
          </a:p>
          <a:p>
            <a:pPr>
              <a:lnSpc>
                <a:spcPct val="100000"/>
              </a:lnSpc>
              <a:spcBef>
                <a:spcPts val="0"/>
              </a:spcBef>
            </a:pPr>
            <a:r>
              <a:rPr lang="en-US" sz="2000"/>
              <a:t>June 17, 2027</a:t>
            </a:r>
          </a:p>
        </p:txBody>
      </p:sp>
      <p:sp>
        <p:nvSpPr>
          <p:cNvPr id="14" name="Text Placeholder 13">
            <a:extLst>
              <a:ext uri="{FF2B5EF4-FFF2-40B4-BE49-F238E27FC236}">
                <a16:creationId xmlns:a16="http://schemas.microsoft.com/office/drawing/2014/main" id="{F99617FD-2AED-7B4D-BF36-EF838FB04899}"/>
              </a:ext>
            </a:extLst>
          </p:cNvPr>
          <p:cNvSpPr>
            <a:spLocks noGrp="1"/>
          </p:cNvSpPr>
          <p:nvPr>
            <p:ph type="body" sz="quarter" idx="10"/>
          </p:nvPr>
        </p:nvSpPr>
        <p:spPr/>
        <p:txBody>
          <a:bodyPr/>
          <a:lstStyle/>
          <a:p>
            <a:r>
              <a:rPr lang="en-US"/>
              <a:t>Robin Grantham</a:t>
            </a:r>
          </a:p>
        </p:txBody>
      </p:sp>
      <p:sp>
        <p:nvSpPr>
          <p:cNvPr id="15" name="Text Placeholder 14">
            <a:extLst>
              <a:ext uri="{FF2B5EF4-FFF2-40B4-BE49-F238E27FC236}">
                <a16:creationId xmlns:a16="http://schemas.microsoft.com/office/drawing/2014/main" id="{84E529E0-FC21-8E4F-84B7-C58518D104BE}"/>
              </a:ext>
            </a:extLst>
          </p:cNvPr>
          <p:cNvSpPr>
            <a:spLocks noGrp="1"/>
          </p:cNvSpPr>
          <p:nvPr>
            <p:ph type="body" sz="quarter" idx="11"/>
          </p:nvPr>
        </p:nvSpPr>
        <p:spPr/>
        <p:txBody>
          <a:bodyPr/>
          <a:lstStyle/>
          <a:p>
            <a:r>
              <a:rPr lang="en-US"/>
              <a:t>Lead Communications Strategist</a:t>
            </a:r>
          </a:p>
        </p:txBody>
      </p:sp>
    </p:spTree>
    <p:extLst>
      <p:ext uri="{BB962C8B-B14F-4D97-AF65-F5344CB8AC3E}">
        <p14:creationId xmlns:p14="http://schemas.microsoft.com/office/powerpoint/2010/main" val="30878223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A3C89F8-0D2F-47FF-B903-151248265F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81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4" name="Title 3">
            <a:extLst>
              <a:ext uri="{FF2B5EF4-FFF2-40B4-BE49-F238E27FC236}">
                <a16:creationId xmlns:a16="http://schemas.microsoft.com/office/drawing/2014/main" id="{A57148CD-8D96-A6E6-DF2C-0C7D7221F696}"/>
              </a:ext>
            </a:extLst>
          </p:cNvPr>
          <p:cNvSpPr>
            <a:spLocks noGrp="1"/>
          </p:cNvSpPr>
          <p:nvPr>
            <p:ph type="ctrTitle"/>
          </p:nvPr>
        </p:nvSpPr>
        <p:spPr>
          <a:xfrm>
            <a:off x="3880430" y="583345"/>
            <a:ext cx="7160357" cy="4164820"/>
          </a:xfrm>
        </p:spPr>
        <p:txBody>
          <a:bodyPr anchor="t">
            <a:normAutofit/>
          </a:bodyPr>
          <a:lstStyle/>
          <a:p>
            <a:pPr algn="r"/>
            <a:r>
              <a:rPr lang="en-US" sz="8000">
                <a:solidFill>
                  <a:srgbClr val="FFFFFF"/>
                </a:solidFill>
              </a:rPr>
              <a:t>Intermission</a:t>
            </a:r>
          </a:p>
        </p:txBody>
      </p:sp>
      <p:sp>
        <p:nvSpPr>
          <p:cNvPr id="11"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4359" y="583345"/>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endParaRPr lang="en-US">
              <a:solidFill>
                <a:srgbClr val="FFFFFF"/>
              </a:solidFill>
            </a:endParaRPr>
          </a:p>
        </p:txBody>
      </p:sp>
      <p:sp>
        <p:nvSpPr>
          <p:cNvPr id="13"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33139" y="8126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endParaRPr lang="en-US">
              <a:solidFill>
                <a:srgbClr val="FFFFFF"/>
              </a:solidFill>
            </a:endParaRPr>
          </a:p>
        </p:txBody>
      </p:sp>
      <p:sp>
        <p:nvSpPr>
          <p:cNvPr id="15"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8819" y="1037066"/>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endParaRPr lang="en-US">
              <a:solidFill>
                <a:srgbClr val="FFFFFF"/>
              </a:solidFill>
            </a:endParaRPr>
          </a:p>
        </p:txBody>
      </p:sp>
      <p:cxnSp>
        <p:nvCxnSpPr>
          <p:cNvPr id="17" name="Straight Connector 16">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56114" y="3503032"/>
            <a:ext cx="0" cy="334609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
        <p:nvSpPr>
          <p:cNvPr id="19" name="Graphic 22">
            <a:extLst>
              <a:ext uri="{FF2B5EF4-FFF2-40B4-BE49-F238E27FC236}">
                <a16:creationId xmlns:a16="http://schemas.microsoft.com/office/drawing/2014/main" id="{508BEF50-7B1E-49A4-BC19-5F4F1D755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36425" y="5636680"/>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646" cap="flat">
            <a:noFill/>
            <a:prstDash val="solid"/>
            <a:miter/>
          </a:ln>
        </p:spPr>
        <p:txBody>
          <a:bodyPr rtlCol="0" anchor="ctr"/>
          <a:lstStyle/>
          <a:p>
            <a:endParaRPr lang="en-US">
              <a:solidFill>
                <a:srgbClr val="FFFFFF"/>
              </a:solidFill>
            </a:endParaRPr>
          </a:p>
        </p:txBody>
      </p:sp>
      <p:sp>
        <p:nvSpPr>
          <p:cNvPr id="21" name="Graphic 23">
            <a:extLst>
              <a:ext uri="{FF2B5EF4-FFF2-40B4-BE49-F238E27FC236}">
                <a16:creationId xmlns:a16="http://schemas.microsoft.com/office/drawing/2014/main" id="{3FBAD350-5664-4811-A208-657FB882D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45175" y="6096759"/>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w="516" cap="flat">
            <a:noFill/>
            <a:prstDash val="solid"/>
            <a:miter/>
          </a:ln>
        </p:spPr>
        <p:txBody>
          <a:bodyPr rtlCol="0" anchor="ctr"/>
          <a:lstStyle/>
          <a:p>
            <a:endParaRPr lang="en-US">
              <a:solidFill>
                <a:srgbClr val="FFFFFF"/>
              </a:solidFill>
            </a:endParaRPr>
          </a:p>
        </p:txBody>
      </p:sp>
      <p:sp>
        <p:nvSpPr>
          <p:cNvPr id="23" name="Graphic 21">
            <a:extLst>
              <a:ext uri="{FF2B5EF4-FFF2-40B4-BE49-F238E27FC236}">
                <a16:creationId xmlns:a16="http://schemas.microsoft.com/office/drawing/2014/main" id="{C39ADB8F-D187-49D7-BDCF-C1B6DC727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54288" y="6238029"/>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w="469" cap="flat">
            <a:noFill/>
            <a:prstDash val="solid"/>
            <a:miter/>
          </a:ln>
        </p:spPr>
        <p:txBody>
          <a:bodyPr rtlCol="0" anchor="ctr"/>
          <a:lstStyle/>
          <a:p>
            <a:endParaRPr lang="en-US">
              <a:solidFill>
                <a:srgbClr val="FFFFFF"/>
              </a:solidFill>
            </a:endParaRPr>
          </a:p>
        </p:txBody>
      </p:sp>
    </p:spTree>
    <p:extLst>
      <p:ext uri="{BB962C8B-B14F-4D97-AF65-F5344CB8AC3E}">
        <p14:creationId xmlns:p14="http://schemas.microsoft.com/office/powerpoint/2010/main" val="121821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4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2EEF424-0EB0-7542-88F0-7EEED6E80FED}"/>
              </a:ext>
            </a:extLst>
          </p:cNvPr>
          <p:cNvSpPr>
            <a:spLocks noGrp="1"/>
          </p:cNvSpPr>
          <p:nvPr>
            <p:ph type="ctrTitle"/>
          </p:nvPr>
        </p:nvSpPr>
        <p:spPr>
          <a:xfrm>
            <a:off x="5980090" y="1211094"/>
            <a:ext cx="5558852" cy="893472"/>
          </a:xfrm>
        </p:spPr>
        <p:txBody>
          <a:bodyPr>
            <a:noAutofit/>
          </a:bodyPr>
          <a:lstStyle/>
          <a:p>
            <a:r>
              <a:rPr lang="en-US" sz="6000" dirty="0"/>
              <a:t>Water 101 </a:t>
            </a:r>
            <a:br>
              <a:rPr lang="en-US" sz="6000" dirty="0"/>
            </a:br>
            <a:r>
              <a:rPr lang="en-US" sz="6000" dirty="0"/>
              <a:t>for </a:t>
            </a:r>
            <a:br>
              <a:rPr lang="en-US" sz="6000" dirty="0"/>
            </a:br>
            <a:r>
              <a:rPr lang="en-US" sz="6000" dirty="0"/>
              <a:t>Homeowners</a:t>
            </a:r>
          </a:p>
        </p:txBody>
      </p:sp>
      <p:sp>
        <p:nvSpPr>
          <p:cNvPr id="14" name="Text Placeholder 13">
            <a:extLst>
              <a:ext uri="{FF2B5EF4-FFF2-40B4-BE49-F238E27FC236}">
                <a16:creationId xmlns:a16="http://schemas.microsoft.com/office/drawing/2014/main" id="{F99617FD-2AED-7B4D-BF36-EF838FB04899}"/>
              </a:ext>
            </a:extLst>
          </p:cNvPr>
          <p:cNvSpPr>
            <a:spLocks noGrp="1"/>
          </p:cNvSpPr>
          <p:nvPr>
            <p:ph type="body" sz="quarter" idx="10"/>
          </p:nvPr>
        </p:nvSpPr>
        <p:spPr/>
        <p:txBody>
          <a:bodyPr/>
          <a:lstStyle/>
          <a:p>
            <a:r>
              <a:rPr lang="en-US" dirty="0"/>
              <a:t>Katherine Squitieri</a:t>
            </a:r>
          </a:p>
        </p:txBody>
      </p:sp>
      <p:sp>
        <p:nvSpPr>
          <p:cNvPr id="15" name="Text Placeholder 14">
            <a:extLst>
              <a:ext uri="{FF2B5EF4-FFF2-40B4-BE49-F238E27FC236}">
                <a16:creationId xmlns:a16="http://schemas.microsoft.com/office/drawing/2014/main" id="{84E529E0-FC21-8E4F-84B7-C58518D104BE}"/>
              </a:ext>
            </a:extLst>
          </p:cNvPr>
          <p:cNvSpPr>
            <a:spLocks noGrp="1"/>
          </p:cNvSpPr>
          <p:nvPr>
            <p:ph type="body" sz="quarter" idx="11"/>
          </p:nvPr>
        </p:nvSpPr>
        <p:spPr/>
        <p:txBody>
          <a:bodyPr/>
          <a:lstStyle/>
          <a:p>
            <a:r>
              <a:rPr lang="en-US" dirty="0"/>
              <a:t>Lead Communications Coordinator</a:t>
            </a:r>
          </a:p>
        </p:txBody>
      </p:sp>
    </p:spTree>
    <p:extLst>
      <p:ext uri="{BB962C8B-B14F-4D97-AF65-F5344CB8AC3E}">
        <p14:creationId xmlns:p14="http://schemas.microsoft.com/office/powerpoint/2010/main" val="25790496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A08FF-3E12-5042-B29A-87777842D3AE}"/>
              </a:ext>
            </a:extLst>
          </p:cNvPr>
          <p:cNvSpPr>
            <a:spLocks noGrp="1"/>
          </p:cNvSpPr>
          <p:nvPr>
            <p:ph type="title"/>
          </p:nvPr>
        </p:nvSpPr>
        <p:spPr>
          <a:xfrm>
            <a:off x="550720" y="1099805"/>
            <a:ext cx="11076707" cy="736882"/>
          </a:xfrm>
        </p:spPr>
        <p:txBody>
          <a:bodyPr>
            <a:normAutofit/>
          </a:bodyPr>
          <a:lstStyle/>
          <a:p>
            <a:pPr algn="l"/>
            <a:r>
              <a:rPr lang="en-US" sz="4400" dirty="0"/>
              <a:t>Who We Are</a:t>
            </a:r>
          </a:p>
        </p:txBody>
      </p:sp>
      <p:sp>
        <p:nvSpPr>
          <p:cNvPr id="3" name="Content Placeholder 2">
            <a:extLst>
              <a:ext uri="{FF2B5EF4-FFF2-40B4-BE49-F238E27FC236}">
                <a16:creationId xmlns:a16="http://schemas.microsoft.com/office/drawing/2014/main" id="{2298BE28-17CB-9E45-AB67-EF4C610FAC3B}"/>
              </a:ext>
            </a:extLst>
          </p:cNvPr>
          <p:cNvSpPr>
            <a:spLocks noGrp="1"/>
          </p:cNvSpPr>
          <p:nvPr>
            <p:ph idx="1"/>
          </p:nvPr>
        </p:nvSpPr>
        <p:spPr>
          <a:xfrm>
            <a:off x="743157" y="2444318"/>
            <a:ext cx="5811443" cy="3685149"/>
          </a:xfrm>
        </p:spPr>
        <p:txBody>
          <a:bodyPr/>
          <a:lstStyle/>
          <a:p>
            <a:r>
              <a:rPr lang="en-US" dirty="0"/>
              <a:t>10,000 square miles</a:t>
            </a:r>
          </a:p>
          <a:p>
            <a:r>
              <a:rPr lang="en-US" dirty="0"/>
              <a:t>Covers all or part of 16 counties</a:t>
            </a:r>
          </a:p>
          <a:p>
            <a:r>
              <a:rPr lang="en-US" dirty="0"/>
              <a:t>Nearly 6 million people</a:t>
            </a:r>
          </a:p>
        </p:txBody>
      </p:sp>
      <p:pic>
        <p:nvPicPr>
          <p:cNvPr id="4" name="Picture 3">
            <a:extLst>
              <a:ext uri="{FF2B5EF4-FFF2-40B4-BE49-F238E27FC236}">
                <a16:creationId xmlns:a16="http://schemas.microsoft.com/office/drawing/2014/main" id="{E18ECF33-36E5-7C51-4499-03C3C3C3CA86}"/>
              </a:ext>
            </a:extLst>
          </p:cNvPr>
          <p:cNvPicPr>
            <a:picLocks noChangeAspect="1"/>
          </p:cNvPicPr>
          <p:nvPr/>
        </p:nvPicPr>
        <p:blipFill>
          <a:blip r:embed="rId3" cstate="print"/>
          <a:stretch>
            <a:fillRect/>
          </a:stretch>
        </p:blipFill>
        <p:spPr>
          <a:xfrm>
            <a:off x="6276305" y="1071576"/>
            <a:ext cx="5545280" cy="5545280"/>
          </a:xfrm>
          <a:prstGeom prst="rect">
            <a:avLst/>
          </a:prstGeom>
        </p:spPr>
      </p:pic>
    </p:spTree>
    <p:extLst>
      <p:ext uri="{BB962C8B-B14F-4D97-AF65-F5344CB8AC3E}">
        <p14:creationId xmlns:p14="http://schemas.microsoft.com/office/powerpoint/2010/main" val="23281585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EEC36-8417-C7A5-E147-26B96CAC8B71}"/>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CCEA4FBA-7CB1-CE50-2A10-815D32F2DEC3}"/>
              </a:ext>
            </a:extLst>
          </p:cNvPr>
          <p:cNvSpPr txBox="1">
            <a:spLocks/>
          </p:cNvSpPr>
          <p:nvPr/>
        </p:nvSpPr>
        <p:spPr>
          <a:xfrm>
            <a:off x="615563" y="995324"/>
            <a:ext cx="9439833" cy="736882"/>
          </a:xfrm>
          <a:prstGeom prst="rect">
            <a:avLst/>
          </a:prstGeom>
        </p:spPr>
        <p:txBody>
          <a:bodyPr anchor="t">
            <a:normAutofit/>
          </a:bodyPr>
          <a:lstStyle>
            <a:lvl1pPr algn="ctr" defTabSz="914400" rtl="0" eaLnBrk="1" latinLnBrk="0" hangingPunct="1">
              <a:lnSpc>
                <a:spcPct val="90000"/>
              </a:lnSpc>
              <a:spcBef>
                <a:spcPct val="0"/>
              </a:spcBef>
              <a:buNone/>
              <a:defRPr sz="3800" b="1" i="0" kern="1200" cap="none" baseline="0">
                <a:solidFill>
                  <a:schemeClr val="bg1"/>
                </a:solidFill>
                <a:effectLst>
                  <a:outerShdw blurRad="50800" dist="38100" dir="2700000" algn="tl" rotWithShape="0">
                    <a:prstClr val="black">
                      <a:alpha val="40000"/>
                    </a:prstClr>
                  </a:outerShdw>
                </a:effectLst>
                <a:latin typeface="Rockwell" panose="02060603020205020403" pitchFamily="18"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j-ea"/>
                <a:cs typeface="+mj-cs"/>
              </a:rPr>
              <a:t>How We Got Here</a:t>
            </a:r>
          </a:p>
        </p:txBody>
      </p:sp>
      <p:pic>
        <p:nvPicPr>
          <p:cNvPr id="2" name="Picture 1">
            <a:extLst>
              <a:ext uri="{FF2B5EF4-FFF2-40B4-BE49-F238E27FC236}">
                <a16:creationId xmlns:a16="http://schemas.microsoft.com/office/drawing/2014/main" id="{F90C6747-0648-0C63-0A74-D1BCA5F2726C}"/>
              </a:ext>
            </a:extLst>
          </p:cNvPr>
          <p:cNvPicPr>
            <a:picLocks noChangeAspect="1"/>
          </p:cNvPicPr>
          <p:nvPr/>
        </p:nvPicPr>
        <p:blipFill>
          <a:blip r:embed="rId3" cstate="print"/>
          <a:stretch>
            <a:fillRect/>
          </a:stretch>
        </p:blipFill>
        <p:spPr>
          <a:xfrm>
            <a:off x="7667911" y="2024381"/>
            <a:ext cx="3931280" cy="2620853"/>
          </a:xfrm>
          <a:prstGeom prst="rect">
            <a:avLst/>
          </a:prstGeom>
          <a:ln>
            <a:noFill/>
          </a:ln>
          <a:effectLst>
            <a:softEdge rad="112500"/>
          </a:effectLst>
        </p:spPr>
      </p:pic>
      <p:sp>
        <p:nvSpPr>
          <p:cNvPr id="14" name="Content Placeholder 2">
            <a:extLst>
              <a:ext uri="{FF2B5EF4-FFF2-40B4-BE49-F238E27FC236}">
                <a16:creationId xmlns:a16="http://schemas.microsoft.com/office/drawing/2014/main" id="{26828615-90D9-647E-7288-EFE9B15C9313}"/>
              </a:ext>
            </a:extLst>
          </p:cNvPr>
          <p:cNvSpPr txBox="1">
            <a:spLocks/>
          </p:cNvSpPr>
          <p:nvPr/>
        </p:nvSpPr>
        <p:spPr>
          <a:xfrm>
            <a:off x="1082506" y="1732206"/>
            <a:ext cx="5587710" cy="2108915"/>
          </a:xfrm>
          <a:prstGeom prst="rect">
            <a:avLst/>
          </a:prstGeom>
          <a:effectLst>
            <a:outerShdw blurRad="50800" dist="38100" dir="5400000" algn="t" rotWithShape="0">
              <a:prstClr val="black">
                <a:alpha val="40000"/>
              </a:prstClr>
            </a:outerShdw>
          </a:effectLst>
        </p:spPr>
        <p:txBody>
          <a:bodyPr vert="horz" lIns="91440" tIns="45720" rIns="91440" bIns="45720" rtlCol="0">
            <a:normAutofit/>
          </a:bodyPr>
          <a:lstStyle/>
          <a:p>
            <a:pPr marL="274320" marR="0" lvl="1" indent="-274320" algn="l" defTabSz="457200" rtl="0" eaLnBrk="1" fontAlgn="auto" latinLnBrk="0" hangingPunct="1">
              <a:lnSpc>
                <a:spcPct val="150000"/>
              </a:lnSpc>
              <a:spcBef>
                <a:spcPts val="600"/>
              </a:spcBef>
              <a:spcAft>
                <a:spcPts val="600"/>
              </a:spcAft>
              <a:buClrTx/>
              <a:buSzTx/>
              <a:buFont typeface="Arial" pitchFamily="34" charset="0"/>
              <a:buChar char="•"/>
              <a:tabLst/>
              <a:defRPr/>
            </a:pPr>
            <a:r>
              <a:rPr kumimoji="0" lang="en-US" sz="2800" b="0" i="0" u="none" strike="noStrike" kern="1200" cap="none" spc="0" normalizeH="0" baseline="0" noProof="0" dirty="0">
                <a:ln>
                  <a:noFill/>
                </a:ln>
                <a:solidFill>
                  <a:prstClr val="white"/>
                </a:solidFill>
                <a:effectLst/>
                <a:uLnTx/>
                <a:uFillTx/>
                <a:latin typeface="Rockwell" pitchFamily="18" charset="0"/>
                <a:ea typeface="+mn-ea"/>
                <a:cs typeface="+mn-cs"/>
              </a:rPr>
              <a:t>Hurricane Donna (1960)</a:t>
            </a:r>
          </a:p>
          <a:p>
            <a:pPr marL="274320" marR="0" lvl="0" indent="-274320" algn="l" defTabSz="457200" rtl="0" eaLnBrk="1" fontAlgn="auto" latinLnBrk="0" hangingPunct="1">
              <a:lnSpc>
                <a:spcPct val="100000"/>
              </a:lnSpc>
              <a:spcBef>
                <a:spcPts val="600"/>
              </a:spcBef>
              <a:spcAft>
                <a:spcPts val="600"/>
              </a:spcAft>
              <a:buClrTx/>
              <a:buSzTx/>
              <a:buFont typeface="Arial" pitchFamily="34" charset="0"/>
              <a:buChar char="•"/>
              <a:tabLst/>
              <a:defRPr/>
            </a:pPr>
            <a:r>
              <a:rPr kumimoji="0" lang="en-US" sz="2800" b="0" i="0" u="none" strike="noStrike" kern="1200" cap="none" spc="0" normalizeH="0" baseline="0" noProof="0" dirty="0">
                <a:ln>
                  <a:noFill/>
                </a:ln>
                <a:solidFill>
                  <a:prstClr val="white"/>
                </a:solidFill>
                <a:effectLst/>
                <a:uLnTx/>
                <a:uFillTx/>
                <a:latin typeface="Rockwell" pitchFamily="18" charset="0"/>
                <a:ea typeface="+mn-ea"/>
                <a:cs typeface="+mn-cs"/>
              </a:rPr>
              <a:t>District formed as a flood control district (1961) </a:t>
            </a:r>
          </a:p>
        </p:txBody>
      </p:sp>
      <p:sp>
        <p:nvSpPr>
          <p:cNvPr id="16" name="Content Placeholder 2">
            <a:extLst>
              <a:ext uri="{FF2B5EF4-FFF2-40B4-BE49-F238E27FC236}">
                <a16:creationId xmlns:a16="http://schemas.microsoft.com/office/drawing/2014/main" id="{75C2EAA3-3FCE-9E21-2789-7BA523F1A598}"/>
              </a:ext>
            </a:extLst>
          </p:cNvPr>
          <p:cNvSpPr txBox="1">
            <a:spLocks/>
          </p:cNvSpPr>
          <p:nvPr/>
        </p:nvSpPr>
        <p:spPr>
          <a:xfrm>
            <a:off x="1057788" y="3564372"/>
            <a:ext cx="6029937" cy="2161725"/>
          </a:xfrm>
          <a:prstGeom prst="rect">
            <a:avLst/>
          </a:prstGeom>
          <a:effectLst>
            <a:outerShdw blurRad="50800" dist="38100" dir="5400000" algn="t" rotWithShape="0">
              <a:prstClr val="black">
                <a:alpha val="40000"/>
              </a:prstClr>
            </a:outerShdw>
          </a:effectLst>
        </p:spPr>
        <p:txBody>
          <a:bodyPr vert="horz" lIns="91440" tIns="45720" rIns="91440" bIns="45720" rtlCol="0">
            <a:normAutofit/>
          </a:bodyPr>
          <a:lstStyle/>
          <a:p>
            <a:pPr marL="274320" marR="0" lvl="0" indent="-274320" algn="l" defTabSz="914400" rtl="0" eaLnBrk="1" fontAlgn="auto" latinLnBrk="0" hangingPunct="1">
              <a:lnSpc>
                <a:spcPct val="100000"/>
              </a:lnSpc>
              <a:spcBef>
                <a:spcPts val="600"/>
              </a:spcBef>
              <a:spcAft>
                <a:spcPts val="600"/>
              </a:spcAft>
              <a:buClrTx/>
              <a:buSzTx/>
              <a:buFont typeface="Arial" pitchFamily="34" charset="0"/>
              <a:buChar char="•"/>
              <a:tabLst>
                <a:tab pos="0" algn="l"/>
              </a:tabLst>
              <a:defRPr/>
            </a:pPr>
            <a:r>
              <a:rPr kumimoji="0" lang="en-US" sz="2800" b="0" i="0" u="none" strike="noStrike" kern="1200" cap="none" spc="0" normalizeH="0" baseline="0" noProof="0" dirty="0">
                <a:ln>
                  <a:noFill/>
                </a:ln>
                <a:solidFill>
                  <a:prstClr val="white"/>
                </a:solidFill>
                <a:effectLst/>
                <a:uLnTx/>
                <a:uFillTx/>
                <a:latin typeface="Rockwell" pitchFamily="18" charset="0"/>
                <a:ea typeface="+mn-ea"/>
                <a:cs typeface="+mn-cs"/>
              </a:rPr>
              <a:t>In 1972, the Legislature created the current structure with expanded duties (Chapter 373 F.S. Water Resources Act)</a:t>
            </a:r>
            <a:endParaRPr kumimoji="0" lang="en-US" sz="3200" b="0" i="1" u="none" strike="noStrike" kern="1200" cap="none" spc="0" normalizeH="0" baseline="0" noProof="0" dirty="0">
              <a:ln>
                <a:noFill/>
              </a:ln>
              <a:solidFill>
                <a:prstClr val="white"/>
              </a:solidFill>
              <a:effectLst/>
              <a:uLnTx/>
              <a:uFillTx/>
              <a:latin typeface="Rockwell" pitchFamily="18" charset="0"/>
              <a:ea typeface="+mn-ea"/>
              <a:cs typeface="+mn-cs"/>
            </a:endParaRPr>
          </a:p>
        </p:txBody>
      </p:sp>
    </p:spTree>
    <p:extLst>
      <p:ext uri="{BB962C8B-B14F-4D97-AF65-F5344CB8AC3E}">
        <p14:creationId xmlns:p14="http://schemas.microsoft.com/office/powerpoint/2010/main" val="10457849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EEC36-8417-C7A5-E147-26B96CAC8B71}"/>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CCEA4FBA-7CB1-CE50-2A10-815D32F2DEC3}"/>
              </a:ext>
            </a:extLst>
          </p:cNvPr>
          <p:cNvSpPr txBox="1">
            <a:spLocks/>
          </p:cNvSpPr>
          <p:nvPr/>
        </p:nvSpPr>
        <p:spPr>
          <a:xfrm>
            <a:off x="1376083" y="803737"/>
            <a:ext cx="9439833" cy="736882"/>
          </a:xfrm>
          <a:prstGeom prst="rect">
            <a:avLst/>
          </a:prstGeom>
        </p:spPr>
        <p:txBody>
          <a:bodyPr anchor="t">
            <a:normAutofit/>
          </a:bodyPr>
          <a:lstStyle>
            <a:lvl1pPr algn="ctr" defTabSz="914400" rtl="0" eaLnBrk="1" latinLnBrk="0" hangingPunct="1">
              <a:lnSpc>
                <a:spcPct val="90000"/>
              </a:lnSpc>
              <a:spcBef>
                <a:spcPct val="0"/>
              </a:spcBef>
              <a:buNone/>
              <a:defRPr sz="3800" b="1" i="0" kern="1200" cap="none" baseline="0">
                <a:solidFill>
                  <a:schemeClr val="bg1"/>
                </a:solidFill>
                <a:effectLst>
                  <a:outerShdw blurRad="50800" dist="38100" dir="2700000" algn="tl" rotWithShape="0">
                    <a:prstClr val="black">
                      <a:alpha val="40000"/>
                    </a:prstClr>
                  </a:outerShdw>
                </a:effectLst>
                <a:latin typeface="Rockwell" panose="02060603020205020403" pitchFamily="18" charset="77"/>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j-ea"/>
                <a:cs typeface="+mj-cs"/>
              </a:rPr>
              <a:t>Core Mission</a:t>
            </a:r>
          </a:p>
        </p:txBody>
      </p:sp>
      <p:pic>
        <p:nvPicPr>
          <p:cNvPr id="5" name="Picture 4" descr="water plant.jpg">
            <a:extLst>
              <a:ext uri="{FF2B5EF4-FFF2-40B4-BE49-F238E27FC236}">
                <a16:creationId xmlns:a16="http://schemas.microsoft.com/office/drawing/2014/main" id="{6149057D-7AA2-7F4C-EF39-70CCB5E341ED}"/>
              </a:ext>
            </a:extLst>
          </p:cNvPr>
          <p:cNvPicPr>
            <a:picLocks noChangeAspect="1"/>
          </p:cNvPicPr>
          <p:nvPr/>
        </p:nvPicPr>
        <p:blipFill>
          <a:blip r:embed="rId3" cstate="print"/>
          <a:stretch>
            <a:fillRect/>
          </a:stretch>
        </p:blipFill>
        <p:spPr>
          <a:xfrm>
            <a:off x="2601018" y="1705269"/>
            <a:ext cx="2743200" cy="1821942"/>
          </a:xfrm>
          <a:prstGeom prst="rect">
            <a:avLst/>
          </a:prstGeom>
          <a:ln>
            <a:solidFill>
              <a:schemeClr val="bg1"/>
            </a:solidFill>
          </a:ln>
        </p:spPr>
      </p:pic>
      <p:pic>
        <p:nvPicPr>
          <p:cNvPr id="6" name="Picture 5" descr="flood control.jpg">
            <a:extLst>
              <a:ext uri="{FF2B5EF4-FFF2-40B4-BE49-F238E27FC236}">
                <a16:creationId xmlns:a16="http://schemas.microsoft.com/office/drawing/2014/main" id="{ADEBD5F1-B866-A7DE-60C7-696023F86F78}"/>
              </a:ext>
            </a:extLst>
          </p:cNvPr>
          <p:cNvPicPr>
            <a:picLocks noChangeAspect="1"/>
          </p:cNvPicPr>
          <p:nvPr/>
        </p:nvPicPr>
        <p:blipFill>
          <a:blip r:embed="rId4" cstate="print"/>
          <a:stretch>
            <a:fillRect/>
          </a:stretch>
        </p:blipFill>
        <p:spPr>
          <a:xfrm>
            <a:off x="7143496" y="1698411"/>
            <a:ext cx="2743200" cy="1828800"/>
          </a:xfrm>
          <a:prstGeom prst="rect">
            <a:avLst/>
          </a:prstGeom>
          <a:ln>
            <a:solidFill>
              <a:schemeClr val="bg1"/>
            </a:solidFill>
          </a:ln>
        </p:spPr>
      </p:pic>
      <p:pic>
        <p:nvPicPr>
          <p:cNvPr id="7" name="Picture 6" descr="seagrass.jpg">
            <a:extLst>
              <a:ext uri="{FF2B5EF4-FFF2-40B4-BE49-F238E27FC236}">
                <a16:creationId xmlns:a16="http://schemas.microsoft.com/office/drawing/2014/main" id="{C45E2B1E-CC6E-ABAF-D37D-DF9076ED5838}"/>
              </a:ext>
            </a:extLst>
          </p:cNvPr>
          <p:cNvPicPr>
            <a:picLocks noChangeAspect="1"/>
          </p:cNvPicPr>
          <p:nvPr/>
        </p:nvPicPr>
        <p:blipFill>
          <a:blip r:embed="rId5" cstate="print"/>
          <a:srcRect r="2645"/>
          <a:stretch>
            <a:fillRect/>
          </a:stretch>
        </p:blipFill>
        <p:spPr>
          <a:xfrm>
            <a:off x="2570538" y="4164036"/>
            <a:ext cx="2804160" cy="1920240"/>
          </a:xfrm>
          <a:prstGeom prst="rect">
            <a:avLst/>
          </a:prstGeom>
          <a:ln>
            <a:solidFill>
              <a:schemeClr val="bg1"/>
            </a:solidFill>
          </a:ln>
        </p:spPr>
      </p:pic>
      <p:pic>
        <p:nvPicPr>
          <p:cNvPr id="8" name="Picture 7" descr="organization2.jpg">
            <a:extLst>
              <a:ext uri="{FF2B5EF4-FFF2-40B4-BE49-F238E27FC236}">
                <a16:creationId xmlns:a16="http://schemas.microsoft.com/office/drawing/2014/main" id="{C62591C1-99D0-797D-B0D1-B8E3F5EE28D3}"/>
              </a:ext>
            </a:extLst>
          </p:cNvPr>
          <p:cNvPicPr>
            <a:picLocks noChangeAspect="1"/>
          </p:cNvPicPr>
          <p:nvPr/>
        </p:nvPicPr>
        <p:blipFill rotWithShape="1">
          <a:blip r:embed="rId6" cstate="print"/>
          <a:srcRect t="-1042" r="5003" b="989"/>
          <a:stretch/>
        </p:blipFill>
        <p:spPr>
          <a:xfrm>
            <a:off x="7150451" y="4164036"/>
            <a:ext cx="2736245" cy="1920240"/>
          </a:xfrm>
          <a:prstGeom prst="rect">
            <a:avLst/>
          </a:prstGeom>
          <a:ln>
            <a:solidFill>
              <a:schemeClr val="bg1"/>
            </a:solidFill>
          </a:ln>
        </p:spPr>
      </p:pic>
      <p:sp>
        <p:nvSpPr>
          <p:cNvPr id="9" name="TextBox 8">
            <a:extLst>
              <a:ext uri="{FF2B5EF4-FFF2-40B4-BE49-F238E27FC236}">
                <a16:creationId xmlns:a16="http://schemas.microsoft.com/office/drawing/2014/main" id="{8B8D66DA-4E53-C811-0303-C4C41DCB05AD}"/>
              </a:ext>
            </a:extLst>
          </p:cNvPr>
          <p:cNvSpPr txBox="1"/>
          <p:nvPr/>
        </p:nvSpPr>
        <p:spPr>
          <a:xfrm>
            <a:off x="2814378" y="3527211"/>
            <a:ext cx="2316480"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Rockwell" panose="02060603020205020403" pitchFamily="18" charset="0"/>
                <a:ea typeface="+mn-ea"/>
                <a:cs typeface="Arial" pitchFamily="34" charset="0"/>
              </a:rPr>
              <a:t>Water Supply</a:t>
            </a:r>
          </a:p>
        </p:txBody>
      </p:sp>
      <p:sp>
        <p:nvSpPr>
          <p:cNvPr id="10" name="TextBox 9">
            <a:extLst>
              <a:ext uri="{FF2B5EF4-FFF2-40B4-BE49-F238E27FC236}">
                <a16:creationId xmlns:a16="http://schemas.microsoft.com/office/drawing/2014/main" id="{78683FF6-A0E3-0D71-744B-39F30FF452BE}"/>
              </a:ext>
            </a:extLst>
          </p:cNvPr>
          <p:cNvSpPr txBox="1"/>
          <p:nvPr/>
        </p:nvSpPr>
        <p:spPr>
          <a:xfrm>
            <a:off x="7067296" y="3527210"/>
            <a:ext cx="2819400"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Rockwell" panose="02060603020205020403" pitchFamily="18" charset="0"/>
                <a:ea typeface="+mn-ea"/>
                <a:cs typeface="Arial" pitchFamily="34" charset="0"/>
              </a:rPr>
              <a:t>Flood Protection</a:t>
            </a:r>
          </a:p>
        </p:txBody>
      </p:sp>
      <p:sp>
        <p:nvSpPr>
          <p:cNvPr id="11" name="TextBox 10">
            <a:extLst>
              <a:ext uri="{FF2B5EF4-FFF2-40B4-BE49-F238E27FC236}">
                <a16:creationId xmlns:a16="http://schemas.microsoft.com/office/drawing/2014/main" id="{D62FD96B-ED7F-1C1E-E4CA-957F3A461844}"/>
              </a:ext>
            </a:extLst>
          </p:cNvPr>
          <p:cNvSpPr txBox="1"/>
          <p:nvPr/>
        </p:nvSpPr>
        <p:spPr>
          <a:xfrm>
            <a:off x="2437188" y="6041650"/>
            <a:ext cx="3009900"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Rockwell" panose="02060603020205020403" pitchFamily="18" charset="0"/>
                <a:ea typeface="+mn-ea"/>
                <a:cs typeface="Arial" pitchFamily="34" charset="0"/>
              </a:rPr>
              <a:t>Water Quality</a:t>
            </a:r>
          </a:p>
        </p:txBody>
      </p:sp>
      <p:sp>
        <p:nvSpPr>
          <p:cNvPr id="12" name="TextBox 11">
            <a:extLst>
              <a:ext uri="{FF2B5EF4-FFF2-40B4-BE49-F238E27FC236}">
                <a16:creationId xmlns:a16="http://schemas.microsoft.com/office/drawing/2014/main" id="{EBC6FC8D-CA31-F446-0ADE-AFB2E2C70E8D}"/>
              </a:ext>
            </a:extLst>
          </p:cNvPr>
          <p:cNvSpPr txBox="1"/>
          <p:nvPr/>
        </p:nvSpPr>
        <p:spPr>
          <a:xfrm>
            <a:off x="7222841" y="6041650"/>
            <a:ext cx="2819400"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Rockwell" panose="02060603020205020403" pitchFamily="18" charset="0"/>
                <a:ea typeface="+mn-ea"/>
                <a:cs typeface="Arial" pitchFamily="34" charset="0"/>
              </a:rPr>
              <a:t>Natural Systems</a:t>
            </a:r>
          </a:p>
        </p:txBody>
      </p:sp>
    </p:spTree>
    <p:extLst>
      <p:ext uri="{BB962C8B-B14F-4D97-AF65-F5344CB8AC3E}">
        <p14:creationId xmlns:p14="http://schemas.microsoft.com/office/powerpoint/2010/main" val="23717637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EFCCE-77F8-ED46-9F94-BC76CE7EFC81}"/>
              </a:ext>
            </a:extLst>
          </p:cNvPr>
          <p:cNvSpPr>
            <a:spLocks noGrp="1"/>
          </p:cNvSpPr>
          <p:nvPr>
            <p:ph type="title"/>
          </p:nvPr>
        </p:nvSpPr>
        <p:spPr>
          <a:xfrm>
            <a:off x="550719" y="867719"/>
            <a:ext cx="11076707" cy="736882"/>
          </a:xfrm>
        </p:spPr>
        <p:txBody>
          <a:bodyPr>
            <a:normAutofit/>
          </a:bodyPr>
          <a:lstStyle/>
          <a:p>
            <a:r>
              <a:rPr lang="en-US" sz="4400" dirty="0"/>
              <a:t>Water Supply</a:t>
            </a:r>
          </a:p>
        </p:txBody>
      </p:sp>
      <p:sp>
        <p:nvSpPr>
          <p:cNvPr id="3" name="Content Placeholder 2">
            <a:extLst>
              <a:ext uri="{FF2B5EF4-FFF2-40B4-BE49-F238E27FC236}">
                <a16:creationId xmlns:a16="http://schemas.microsoft.com/office/drawing/2014/main" id="{E08D551F-62A8-5249-B613-14BA475261BE}"/>
              </a:ext>
            </a:extLst>
          </p:cNvPr>
          <p:cNvSpPr>
            <a:spLocks noGrp="1"/>
          </p:cNvSpPr>
          <p:nvPr>
            <p:ph idx="1"/>
          </p:nvPr>
        </p:nvSpPr>
        <p:spPr>
          <a:xfrm>
            <a:off x="557646" y="1604601"/>
            <a:ext cx="11076708" cy="1235022"/>
          </a:xfrm>
        </p:spPr>
        <p:txBody>
          <a:bodyPr>
            <a:normAutofit/>
          </a:bodyPr>
          <a:lstStyle/>
          <a:p>
            <a:pPr algn="ctr">
              <a:lnSpc>
                <a:spcPct val="100000"/>
              </a:lnSpc>
            </a:pPr>
            <a:r>
              <a:rPr lang="en-US" sz="3600" dirty="0"/>
              <a:t>About 80 percent of our water comes </a:t>
            </a:r>
            <a:br>
              <a:rPr lang="en-US" sz="3600" dirty="0"/>
            </a:br>
            <a:r>
              <a:rPr lang="en-US" sz="3600" dirty="0"/>
              <a:t>from the Floridan aquifer system</a:t>
            </a:r>
          </a:p>
        </p:txBody>
      </p:sp>
      <p:pic>
        <p:nvPicPr>
          <p:cNvPr id="4" name="Picture 3" descr="Floridan aquifer.png">
            <a:extLst>
              <a:ext uri="{FF2B5EF4-FFF2-40B4-BE49-F238E27FC236}">
                <a16:creationId xmlns:a16="http://schemas.microsoft.com/office/drawing/2014/main" id="{0BB4AC2D-2140-3CA3-1CCE-36FDBC155471}"/>
              </a:ext>
            </a:extLst>
          </p:cNvPr>
          <p:cNvPicPr>
            <a:picLocks noChangeAspect="1"/>
          </p:cNvPicPr>
          <p:nvPr/>
        </p:nvPicPr>
        <p:blipFill>
          <a:blip r:embed="rId3" cstate="print"/>
          <a:stretch>
            <a:fillRect/>
          </a:stretch>
        </p:blipFill>
        <p:spPr>
          <a:xfrm>
            <a:off x="3063915" y="2839623"/>
            <a:ext cx="5945004" cy="3626187"/>
          </a:xfrm>
          <a:prstGeom prst="rect">
            <a:avLst/>
          </a:prstGeom>
        </p:spPr>
      </p:pic>
    </p:spTree>
    <p:extLst>
      <p:ext uri="{BB962C8B-B14F-4D97-AF65-F5344CB8AC3E}">
        <p14:creationId xmlns:p14="http://schemas.microsoft.com/office/powerpoint/2010/main" val="28785181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EFCCE-77F8-ED46-9F94-BC76CE7EFC81}"/>
              </a:ext>
            </a:extLst>
          </p:cNvPr>
          <p:cNvSpPr>
            <a:spLocks noGrp="1"/>
          </p:cNvSpPr>
          <p:nvPr>
            <p:ph type="title"/>
          </p:nvPr>
        </p:nvSpPr>
        <p:spPr>
          <a:xfrm>
            <a:off x="550719" y="867719"/>
            <a:ext cx="11076707" cy="736882"/>
          </a:xfrm>
        </p:spPr>
        <p:txBody>
          <a:bodyPr>
            <a:normAutofit/>
          </a:bodyPr>
          <a:lstStyle/>
          <a:p>
            <a:pPr algn="l"/>
            <a:r>
              <a:rPr lang="en-US" sz="4400" dirty="0"/>
              <a:t>Alternative Water Supplies</a:t>
            </a:r>
          </a:p>
        </p:txBody>
      </p:sp>
      <p:sp>
        <p:nvSpPr>
          <p:cNvPr id="3" name="Content Placeholder 2">
            <a:extLst>
              <a:ext uri="{FF2B5EF4-FFF2-40B4-BE49-F238E27FC236}">
                <a16:creationId xmlns:a16="http://schemas.microsoft.com/office/drawing/2014/main" id="{E08D551F-62A8-5249-B613-14BA475261BE}"/>
              </a:ext>
            </a:extLst>
          </p:cNvPr>
          <p:cNvSpPr>
            <a:spLocks noGrp="1"/>
          </p:cNvSpPr>
          <p:nvPr>
            <p:ph idx="1"/>
          </p:nvPr>
        </p:nvSpPr>
        <p:spPr>
          <a:xfrm>
            <a:off x="564574" y="1746269"/>
            <a:ext cx="5823348" cy="4139376"/>
          </a:xfrm>
        </p:spPr>
        <p:txBody>
          <a:bodyPr>
            <a:normAutofit/>
          </a:bodyPr>
          <a:lstStyle/>
          <a:p>
            <a:pPr marL="457200" marR="0" lvl="0" indent="-457200"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en-US" sz="3600" dirty="0">
                <a:solidFill>
                  <a:schemeClr val="bg1"/>
                </a:solidFill>
                <a:latin typeface="Rockwell" pitchFamily="18" charset="0"/>
              </a:rPr>
              <a:t>Reclaimed Water</a:t>
            </a:r>
          </a:p>
          <a:p>
            <a:pPr marL="457200" marR="0" lvl="0" indent="-457200"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3600" b="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Rockwell" pitchFamily="18" charset="0"/>
                <a:ea typeface="+mn-ea"/>
                <a:cs typeface="+mn-cs"/>
              </a:rPr>
              <a:t>Surface Water</a:t>
            </a:r>
          </a:p>
          <a:p>
            <a:pPr marL="457200" marR="0" lvl="0" indent="-457200"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en-US" sz="3600" dirty="0">
                <a:solidFill>
                  <a:schemeClr val="bg1"/>
                </a:solidFill>
                <a:latin typeface="Rockwell" pitchFamily="18" charset="0"/>
              </a:rPr>
              <a:t>Reservoirs</a:t>
            </a:r>
          </a:p>
          <a:p>
            <a:pPr marL="457200" marR="0" lvl="0" indent="-457200"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3600" b="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Rockwell" pitchFamily="18" charset="0"/>
                <a:ea typeface="+mn-ea"/>
                <a:cs typeface="+mn-cs"/>
              </a:rPr>
              <a:t>Desalination</a:t>
            </a:r>
          </a:p>
          <a:p>
            <a:pPr marL="457200" marR="0" lvl="0" indent="-457200"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en-US" sz="3600" dirty="0">
                <a:solidFill>
                  <a:schemeClr val="bg1"/>
                </a:solidFill>
                <a:latin typeface="Rockwell" pitchFamily="18" charset="0"/>
              </a:rPr>
              <a:t>Aquifer Storage and </a:t>
            </a:r>
          </a:p>
          <a:p>
            <a:pPr marR="0" lvl="0" defTabSz="914400" rtl="0" eaLnBrk="1" fontAlgn="auto" latinLnBrk="0" hangingPunct="1">
              <a:lnSpc>
                <a:spcPct val="100000"/>
              </a:lnSpc>
              <a:spcBef>
                <a:spcPct val="20000"/>
              </a:spcBef>
              <a:spcAft>
                <a:spcPts val="0"/>
              </a:spcAft>
              <a:buClrTx/>
              <a:buSzTx/>
              <a:tabLst/>
              <a:defRPr/>
            </a:pPr>
            <a:r>
              <a:rPr lang="en-US" sz="3600" dirty="0">
                <a:solidFill>
                  <a:schemeClr val="bg1"/>
                </a:solidFill>
                <a:latin typeface="Rockwell" pitchFamily="18" charset="0"/>
              </a:rPr>
              <a:t>     Recovery </a:t>
            </a:r>
            <a:endParaRPr kumimoji="0" lang="en-US" sz="3600" b="0" u="none" strike="noStrike" kern="1200" cap="none" spc="0" normalizeH="0" baseline="0" noProof="0" dirty="0">
              <a:ln>
                <a:noFill/>
              </a:ln>
              <a:solidFill>
                <a:schemeClr val="bg1"/>
              </a:solidFill>
              <a:effectLst/>
              <a:uLnTx/>
              <a:uFillTx/>
              <a:latin typeface="Rockwell" pitchFamily="18" charset="0"/>
              <a:ea typeface="+mn-ea"/>
              <a:cs typeface="+mn-cs"/>
            </a:endParaRPr>
          </a:p>
          <a:p>
            <a:pPr algn="ctr">
              <a:lnSpc>
                <a:spcPct val="100000"/>
              </a:lnSpc>
            </a:pPr>
            <a:endParaRPr lang="en-US" sz="3600" dirty="0"/>
          </a:p>
        </p:txBody>
      </p:sp>
      <p:pic>
        <p:nvPicPr>
          <p:cNvPr id="5" name="Picture 3" descr="reservoir 8-30-05.jpg">
            <a:extLst>
              <a:ext uri="{FF2B5EF4-FFF2-40B4-BE49-F238E27FC236}">
                <a16:creationId xmlns:a16="http://schemas.microsoft.com/office/drawing/2014/main" id="{DF2AADB3-BC18-0ADD-936E-E056841D23E0}"/>
              </a:ext>
            </a:extLst>
          </p:cNvPr>
          <p:cNvPicPr>
            <a:picLocks noChangeAspect="1"/>
          </p:cNvPicPr>
          <p:nvPr/>
        </p:nvPicPr>
        <p:blipFill rotWithShape="1">
          <a:blip r:embed="rId3" cstate="print"/>
          <a:srcRect t="9287"/>
          <a:stretch/>
        </p:blipFill>
        <p:spPr bwMode="auto">
          <a:xfrm>
            <a:off x="8011886" y="1460792"/>
            <a:ext cx="3390159" cy="2460264"/>
          </a:xfrm>
          <a:prstGeom prst="rect">
            <a:avLst/>
          </a:prstGeom>
          <a:ln>
            <a:noFill/>
          </a:ln>
          <a:effectLst>
            <a:softEdge rad="112500"/>
          </a:effectLst>
        </p:spPr>
      </p:pic>
      <p:pic>
        <p:nvPicPr>
          <p:cNvPr id="6" name="Picture 5" descr="Close-up of several purple pipes&#10;&#10;Description automatically generated">
            <a:extLst>
              <a:ext uri="{FF2B5EF4-FFF2-40B4-BE49-F238E27FC236}">
                <a16:creationId xmlns:a16="http://schemas.microsoft.com/office/drawing/2014/main" id="{4F69B97D-692A-D460-99A6-55F43D59B4BB}"/>
              </a:ext>
            </a:extLst>
          </p:cNvPr>
          <p:cNvPicPr>
            <a:picLocks noChangeAspect="1"/>
          </p:cNvPicPr>
          <p:nvPr/>
        </p:nvPicPr>
        <p:blipFill rotWithShape="1">
          <a:blip r:embed="rId4"/>
          <a:srcRect l="18289" t="8254" b="31388"/>
          <a:stretch/>
        </p:blipFill>
        <p:spPr>
          <a:xfrm>
            <a:off x="8011886" y="3921056"/>
            <a:ext cx="3390160" cy="2504232"/>
          </a:xfrm>
          <a:prstGeom prst="rect">
            <a:avLst/>
          </a:prstGeom>
          <a:ln>
            <a:noFill/>
          </a:ln>
          <a:effectLst>
            <a:softEdge rad="112500"/>
          </a:effectLst>
        </p:spPr>
      </p:pic>
    </p:spTree>
    <p:extLst>
      <p:ext uri="{BB962C8B-B14F-4D97-AF65-F5344CB8AC3E}">
        <p14:creationId xmlns:p14="http://schemas.microsoft.com/office/powerpoint/2010/main" val="23632228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B9CA0C2C-291B-59F9-069D-E0EA3A60BFF1}"/>
              </a:ext>
            </a:extLst>
          </p:cNvPr>
          <p:cNvSpPr txBox="1">
            <a:spLocks/>
          </p:cNvSpPr>
          <p:nvPr/>
        </p:nvSpPr>
        <p:spPr>
          <a:xfrm>
            <a:off x="557646" y="831614"/>
            <a:ext cx="11076707" cy="736882"/>
          </a:xfrm>
          <a:prstGeom prst="rect">
            <a:avLst/>
          </a:prstGeom>
        </p:spPr>
        <p:txBody>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all" spc="0" normalizeH="0" baseline="0" noProof="0" dirty="0">
                <a:ln>
                  <a:noFill/>
                </a:ln>
                <a:solidFill>
                  <a:srgbClr val="ADDB7B"/>
                </a:solidFill>
                <a:effectLst>
                  <a:outerShdw blurRad="38100" dist="38100" dir="2700000" algn="tl">
                    <a:srgbClr val="000000">
                      <a:alpha val="43137"/>
                    </a:srgbClr>
                  </a:outerShdw>
                </a:effectLst>
                <a:uLnTx/>
                <a:uFillTx/>
                <a:latin typeface="Rockwell" panose="02060603020205020403" pitchFamily="18" charset="0"/>
                <a:ea typeface="+mj-ea"/>
                <a:cs typeface="+mj-cs"/>
              </a:rPr>
              <a:t>Rainfalls Role in Water Supply</a:t>
            </a:r>
          </a:p>
        </p:txBody>
      </p:sp>
      <p:sp>
        <p:nvSpPr>
          <p:cNvPr id="3" name="Content Placeholder 6">
            <a:extLst>
              <a:ext uri="{FF2B5EF4-FFF2-40B4-BE49-F238E27FC236}">
                <a16:creationId xmlns:a16="http://schemas.microsoft.com/office/drawing/2014/main" id="{61912D20-81BF-CCA0-7089-51F93F34B847}"/>
              </a:ext>
            </a:extLst>
          </p:cNvPr>
          <p:cNvSpPr txBox="1">
            <a:spLocks/>
          </p:cNvSpPr>
          <p:nvPr/>
        </p:nvSpPr>
        <p:spPr>
          <a:xfrm>
            <a:off x="391887" y="1828801"/>
            <a:ext cx="6330460" cy="4110892"/>
          </a:xfrm>
          <a:prstGeom prst="rect">
            <a:avLst/>
          </a:prstGeom>
        </p:spPr>
        <p:txBody>
          <a:bodyPr>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457200" marR="0" lvl="0" indent="-457200" algn="l" defTabSz="914400" rtl="0" eaLnBrk="1" fontAlgn="auto" latinLnBrk="0" hangingPunct="1">
              <a:lnSpc>
                <a:spcPct val="120000"/>
              </a:lnSpc>
              <a:spcBef>
                <a:spcPts val="1000"/>
              </a:spcBef>
              <a:spcAft>
                <a:spcPts val="0"/>
              </a:spcAft>
              <a:buClrTx/>
              <a:buSzPct val="125000"/>
              <a:buFont typeface="Arial" panose="020B0604020202020204" pitchFamily="34" charset="0"/>
              <a:buChar char="•"/>
              <a:tabLst/>
              <a:defRPr/>
            </a:pPr>
            <a:r>
              <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Rockwell" panose="02060603020205020403" pitchFamily="18" charset="0"/>
                <a:ea typeface="+mn-ea"/>
                <a:cs typeface="+mn-cs"/>
              </a:rPr>
              <a:t>Current 12-month rainfall: </a:t>
            </a:r>
            <a:r>
              <a:rPr kumimoji="0" lang="en-US"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Rockwell" panose="02060603020205020403" pitchFamily="18" charset="0"/>
                <a:ea typeface="+mn-ea"/>
                <a:cs typeface="+mn-cs"/>
              </a:rPr>
              <a:t>34.74 inches (very dry)</a:t>
            </a:r>
          </a:p>
          <a:p>
            <a:pPr marL="457200" marR="0" lvl="0" indent="-457200" algn="l" defTabSz="914400" rtl="0" eaLnBrk="1" fontAlgn="auto" latinLnBrk="0" hangingPunct="1">
              <a:lnSpc>
                <a:spcPct val="120000"/>
              </a:lnSpc>
              <a:spcBef>
                <a:spcPts val="1000"/>
              </a:spcBef>
              <a:spcAft>
                <a:spcPts val="0"/>
              </a:spcAft>
              <a:buClrTx/>
              <a:buSzPct val="125000"/>
              <a:buFont typeface="Arial" panose="020B0604020202020204" pitchFamily="34" charset="0"/>
              <a:buChar char="•"/>
              <a:tabLst/>
              <a:defRPr/>
            </a:pPr>
            <a:r>
              <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Rockwell" panose="02060603020205020403" pitchFamily="18" charset="0"/>
                <a:ea typeface="+mn-ea"/>
                <a:cs typeface="+mn-cs"/>
              </a:rPr>
              <a:t>Rainy Season: </a:t>
            </a:r>
            <a:r>
              <a:rPr kumimoji="0" lang="en-US"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Rockwell" panose="02060603020205020403" pitchFamily="18" charset="0"/>
                <a:ea typeface="+mn-ea"/>
                <a:cs typeface="+mn-cs"/>
              </a:rPr>
              <a:t>60% of rainfall occurs June – Sept.</a:t>
            </a:r>
          </a:p>
        </p:txBody>
      </p:sp>
      <p:pic>
        <p:nvPicPr>
          <p:cNvPr id="4" name="Picture 3">
            <a:extLst>
              <a:ext uri="{FF2B5EF4-FFF2-40B4-BE49-F238E27FC236}">
                <a16:creationId xmlns:a16="http://schemas.microsoft.com/office/drawing/2014/main" id="{B71A5CA4-E03E-87C6-A706-98A9864CFA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302" t="20990" r="19728" b="3400"/>
          <a:stretch>
            <a:fillRect/>
          </a:stretch>
        </p:blipFill>
        <p:spPr bwMode="auto">
          <a:xfrm>
            <a:off x="6905095" y="1999622"/>
            <a:ext cx="4729258" cy="4215515"/>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28799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96A7FE-CE63-F4F8-7481-6705B1657B19}"/>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DE700132-C223-7D4E-42B9-39B05DA4614F}"/>
              </a:ext>
            </a:extLst>
          </p:cNvPr>
          <p:cNvSpPr txBox="1">
            <a:spLocks/>
          </p:cNvSpPr>
          <p:nvPr/>
        </p:nvSpPr>
        <p:spPr>
          <a:xfrm>
            <a:off x="2498501" y="1046596"/>
            <a:ext cx="9128925" cy="736882"/>
          </a:xfrm>
          <a:prstGeom prst="rect">
            <a:avLst/>
          </a:prstGeom>
        </p:spPr>
        <p:txBody>
          <a:bodyPr anchor="t">
            <a:normAutofit/>
          </a:bodyPr>
          <a:lstStyle>
            <a:lvl1pPr algn="l" defTabSz="914400" rtl="0" eaLnBrk="1" latinLnBrk="0" hangingPunct="1">
              <a:lnSpc>
                <a:spcPct val="90000"/>
              </a:lnSpc>
              <a:spcBef>
                <a:spcPct val="0"/>
              </a:spcBef>
              <a:buNone/>
              <a:defRPr sz="3800" b="1" i="0" kern="1200" cap="none" baseline="0">
                <a:solidFill>
                  <a:schemeClr val="bg1"/>
                </a:solidFill>
                <a:effectLst>
                  <a:outerShdw blurRad="50800" dist="38100" dir="2700000" algn="tl" rotWithShape="0">
                    <a:prstClr val="black">
                      <a:alpha val="40000"/>
                    </a:prstClr>
                  </a:outerShdw>
                </a:effectLst>
                <a:latin typeface="Rockwell" panose="02060603020205020403" pitchFamily="18"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j-ea"/>
                <a:cs typeface="+mj-cs"/>
              </a:rPr>
              <a:t>Why Conserve Water?</a:t>
            </a:r>
          </a:p>
        </p:txBody>
      </p:sp>
      <p:sp>
        <p:nvSpPr>
          <p:cNvPr id="6" name="Content Placeholder 2">
            <a:extLst>
              <a:ext uri="{FF2B5EF4-FFF2-40B4-BE49-F238E27FC236}">
                <a16:creationId xmlns:a16="http://schemas.microsoft.com/office/drawing/2014/main" id="{BDF7E8FB-12A2-AB12-7A05-474516C9AFD4}"/>
              </a:ext>
            </a:extLst>
          </p:cNvPr>
          <p:cNvSpPr txBox="1">
            <a:spLocks/>
          </p:cNvSpPr>
          <p:nvPr/>
        </p:nvSpPr>
        <p:spPr>
          <a:xfrm>
            <a:off x="2498501" y="2588947"/>
            <a:ext cx="8852518" cy="1384185"/>
          </a:xfrm>
          <a:prstGeom prst="rect">
            <a:avLst/>
          </a:prstGeom>
        </p:spPr>
        <p:txBody>
          <a:bodyPr>
            <a:no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Pct val="125000"/>
              <a:buFont typeface="Arial" panose="020B0604020202020204" pitchFamily="34" charset="0"/>
              <a:buNone/>
              <a:tabLst/>
              <a:defRPr/>
            </a:pPr>
            <a:r>
              <a:rPr kumimoji="0" lang="en-US" sz="4000" b="0" i="0" u="none" strike="noStrike" kern="1200" cap="none" spc="0" normalizeH="0" baseline="0" noProof="0" dirty="0">
                <a:ln>
                  <a:noFill/>
                </a:ln>
                <a:solidFill>
                  <a:prstClr val="white"/>
                </a:solidFill>
                <a:effectLst/>
                <a:uLnTx/>
                <a:uFillTx/>
                <a:latin typeface="Rockwell" panose="02060603020205020403" pitchFamily="18" charset="0"/>
                <a:ea typeface="+mn-ea"/>
                <a:cs typeface="+mn-cs"/>
              </a:rPr>
              <a:t>Water conservation is a key link between balancing current and future water needs.</a:t>
            </a:r>
          </a:p>
        </p:txBody>
      </p:sp>
    </p:spTree>
    <p:extLst>
      <p:ext uri="{BB962C8B-B14F-4D97-AF65-F5344CB8AC3E}">
        <p14:creationId xmlns:p14="http://schemas.microsoft.com/office/powerpoint/2010/main" val="36016761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A269DE4-1C6C-D975-7DB3-081F2283BC45}"/>
              </a:ext>
            </a:extLst>
          </p:cNvPr>
          <p:cNvSpPr txBox="1"/>
          <p:nvPr/>
        </p:nvSpPr>
        <p:spPr>
          <a:xfrm>
            <a:off x="1516284" y="2534856"/>
            <a:ext cx="9282896" cy="144655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Rockwell" panose="02060603020205020403" pitchFamily="18" charset="0"/>
                <a:ea typeface="+mn-ea"/>
                <a:cs typeface="+mn-cs"/>
              </a:rPr>
              <a:t>Saving Water </a:t>
            </a:r>
            <a:br>
              <a:rPr kumimoji="0" lang="en-US" sz="4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Rockwell" panose="02060603020205020403" pitchFamily="18" charset="0"/>
                <a:ea typeface="+mn-ea"/>
                <a:cs typeface="+mn-cs"/>
              </a:rPr>
            </a:br>
            <a:r>
              <a:rPr kumimoji="0" lang="en-US" sz="4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Rockwell" panose="02060603020205020403" pitchFamily="18" charset="0"/>
                <a:ea typeface="+mn-ea"/>
                <a:cs typeface="+mn-cs"/>
              </a:rPr>
              <a:t>Indoors and Outdoors</a:t>
            </a:r>
          </a:p>
        </p:txBody>
      </p:sp>
    </p:spTree>
    <p:extLst>
      <p:ext uri="{BB962C8B-B14F-4D97-AF65-F5344CB8AC3E}">
        <p14:creationId xmlns:p14="http://schemas.microsoft.com/office/powerpoint/2010/main" val="40528398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43DCC-F2B4-D243-9E80-390327EEF994}"/>
              </a:ext>
            </a:extLst>
          </p:cNvPr>
          <p:cNvSpPr>
            <a:spLocks noGrp="1"/>
          </p:cNvSpPr>
          <p:nvPr>
            <p:ph type="title"/>
          </p:nvPr>
        </p:nvSpPr>
        <p:spPr/>
        <p:txBody>
          <a:bodyPr/>
          <a:lstStyle/>
          <a:p>
            <a:r>
              <a:rPr lang="en-US"/>
              <a:t>Agenda</a:t>
            </a:r>
          </a:p>
        </p:txBody>
      </p:sp>
      <p:sp>
        <p:nvSpPr>
          <p:cNvPr id="6" name="TextBox 5">
            <a:extLst>
              <a:ext uri="{FF2B5EF4-FFF2-40B4-BE49-F238E27FC236}">
                <a16:creationId xmlns:a16="http://schemas.microsoft.com/office/drawing/2014/main" id="{A9DBBCCB-B2A3-CE9B-5EB1-202EBAF63FD8}"/>
              </a:ext>
            </a:extLst>
          </p:cNvPr>
          <p:cNvSpPr txBox="1"/>
          <p:nvPr/>
        </p:nvSpPr>
        <p:spPr>
          <a:xfrm>
            <a:off x="2452298" y="1853478"/>
            <a:ext cx="7933906" cy="4031873"/>
          </a:xfrm>
          <a:prstGeom prst="rect">
            <a:avLst/>
          </a:prstGeom>
          <a:noFill/>
        </p:spPr>
        <p:txBody>
          <a:bodyPr wrap="square">
            <a:spAutoFit/>
          </a:bodyPr>
          <a:lstStyle/>
          <a:p>
            <a:pPr marL="228600" marR="0" lvl="0" indent="-228600" algn="l" defTabSz="914400" rtl="0" eaLnBrk="1" fontAlgn="auto" latinLnBrk="0" hangingPunct="1">
              <a:lnSpc>
                <a:spcPct val="100000"/>
              </a:lnSpc>
              <a:spcBef>
                <a:spcPts val="1200"/>
              </a:spcBef>
              <a:spcAft>
                <a:spcPts val="0"/>
              </a:spcAft>
              <a:buClrTx/>
              <a:buSzPct val="125000"/>
              <a:buFont typeface="Arial" panose="020B0604020202020204" pitchFamily="34" charset="0"/>
              <a:buChar char="•"/>
              <a:tabLst/>
              <a:defRPr/>
            </a:pPr>
            <a:r>
              <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Background: Initial Study and Phase I</a:t>
            </a:r>
          </a:p>
          <a:p>
            <a:pPr marL="228600" marR="0" lvl="0" indent="-228600" algn="l" defTabSz="914400" rtl="0" eaLnBrk="1" fontAlgn="auto" latinLnBrk="0" hangingPunct="1">
              <a:lnSpc>
                <a:spcPct val="100000"/>
              </a:lnSpc>
              <a:spcBef>
                <a:spcPts val="1200"/>
              </a:spcBef>
              <a:spcAft>
                <a:spcPts val="0"/>
              </a:spcAft>
              <a:buClrTx/>
              <a:buSzPct val="125000"/>
              <a:buFont typeface="Arial" panose="020B0604020202020204" pitchFamily="34" charset="0"/>
              <a:buChar char="•"/>
              <a:tabLst/>
              <a:defRPr/>
            </a:pPr>
            <a:r>
              <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Planning Phase II</a:t>
            </a:r>
          </a:p>
          <a:p>
            <a:pPr marL="228600" marR="0" lvl="0" indent="-228600" algn="l" defTabSz="914400" rtl="0" eaLnBrk="1" fontAlgn="auto" latinLnBrk="0" hangingPunct="1">
              <a:lnSpc>
                <a:spcPct val="100000"/>
              </a:lnSpc>
              <a:spcBef>
                <a:spcPts val="1200"/>
              </a:spcBef>
              <a:spcAft>
                <a:spcPts val="0"/>
              </a:spcAft>
              <a:buClrTx/>
              <a:buSzPct val="125000"/>
              <a:buFont typeface="Arial" panose="020B0604020202020204" pitchFamily="34" charset="0"/>
              <a:buChar char="•"/>
              <a:tabLst/>
              <a:defRPr/>
            </a:pPr>
            <a:r>
              <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Project Goals and Objectives</a:t>
            </a:r>
          </a:p>
          <a:p>
            <a:pPr marL="228600" marR="0" lvl="0" indent="-228600" algn="l" defTabSz="914400" rtl="0" eaLnBrk="1" fontAlgn="auto" latinLnBrk="0" hangingPunct="1">
              <a:lnSpc>
                <a:spcPct val="100000"/>
              </a:lnSpc>
              <a:spcBef>
                <a:spcPts val="1200"/>
              </a:spcBef>
              <a:spcAft>
                <a:spcPts val="0"/>
              </a:spcAft>
              <a:buClrTx/>
              <a:buSzPct val="125000"/>
              <a:buFont typeface="Arial" panose="020B0604020202020204" pitchFamily="34" charset="0"/>
              <a:buChar char="•"/>
              <a:tabLst/>
              <a:defRPr/>
            </a:pPr>
            <a:r>
              <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Survey Data Collection &amp; Findings</a:t>
            </a:r>
          </a:p>
          <a:p>
            <a:pPr marL="228600" marR="0" lvl="0" indent="-228600" algn="l" defTabSz="914400" rtl="0" eaLnBrk="1" fontAlgn="auto" latinLnBrk="0" hangingPunct="1">
              <a:lnSpc>
                <a:spcPct val="100000"/>
              </a:lnSpc>
              <a:spcBef>
                <a:spcPts val="1200"/>
              </a:spcBef>
              <a:spcAft>
                <a:spcPts val="0"/>
              </a:spcAft>
              <a:buClrTx/>
              <a:buSzPct val="125000"/>
              <a:buFont typeface="Arial" panose="020B0604020202020204" pitchFamily="34" charset="0"/>
              <a:buChar char="•"/>
              <a:tabLst/>
              <a:defRPr/>
            </a:pPr>
            <a:r>
              <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Water Use Analysis &amp; Findings</a:t>
            </a:r>
          </a:p>
          <a:p>
            <a:pPr marL="228600" marR="0" lvl="0" indent="-228600" algn="l" defTabSz="914400" rtl="0" eaLnBrk="1" fontAlgn="auto" latinLnBrk="0" hangingPunct="1">
              <a:lnSpc>
                <a:spcPct val="100000"/>
              </a:lnSpc>
              <a:spcBef>
                <a:spcPts val="1200"/>
              </a:spcBef>
              <a:spcAft>
                <a:spcPts val="0"/>
              </a:spcAft>
              <a:buClrTx/>
              <a:buSzPct val="125000"/>
              <a:buFont typeface="Arial" panose="020B0604020202020204" pitchFamily="34" charset="0"/>
              <a:buChar char="•"/>
              <a:tabLst/>
              <a:defRPr/>
            </a:pPr>
            <a:r>
              <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Future Project Planning</a:t>
            </a:r>
          </a:p>
          <a:p>
            <a:pPr marL="228600" marR="0" lvl="0" indent="-228600" algn="l" defTabSz="914400" rtl="0" eaLnBrk="1" fontAlgn="auto" latinLnBrk="0" hangingPunct="1">
              <a:lnSpc>
                <a:spcPct val="100000"/>
              </a:lnSpc>
              <a:spcBef>
                <a:spcPts val="1200"/>
              </a:spcBef>
              <a:spcAft>
                <a:spcPts val="0"/>
              </a:spcAft>
              <a:buClrTx/>
              <a:buSzPct val="125000"/>
              <a:buFont typeface="Arial" panose="020B0604020202020204" pitchFamily="34" charset="0"/>
              <a:buChar char="•"/>
              <a:tabLst/>
              <a:defRPr/>
            </a:pPr>
            <a:endPar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p:txBody>
      </p:sp>
    </p:spTree>
    <p:extLst>
      <p:ext uri="{BB962C8B-B14F-4D97-AF65-F5344CB8AC3E}">
        <p14:creationId xmlns:p14="http://schemas.microsoft.com/office/powerpoint/2010/main" val="34961904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EFCCE-77F8-ED46-9F94-BC76CE7EFC81}"/>
              </a:ext>
            </a:extLst>
          </p:cNvPr>
          <p:cNvSpPr>
            <a:spLocks noGrp="1"/>
          </p:cNvSpPr>
          <p:nvPr>
            <p:ph type="title"/>
          </p:nvPr>
        </p:nvSpPr>
        <p:spPr>
          <a:xfrm>
            <a:off x="550719" y="904928"/>
            <a:ext cx="11076707" cy="736882"/>
          </a:xfrm>
        </p:spPr>
        <p:txBody>
          <a:bodyPr>
            <a:normAutofit/>
          </a:bodyPr>
          <a:lstStyle/>
          <a:p>
            <a:r>
              <a:rPr lang="en-US" sz="4400" dirty="0"/>
              <a:t>Save Water Indoors</a:t>
            </a:r>
          </a:p>
        </p:txBody>
      </p:sp>
      <p:pic>
        <p:nvPicPr>
          <p:cNvPr id="6" name="Picture 6" descr="WaterSense Logo.JPG">
            <a:extLst>
              <a:ext uri="{FF2B5EF4-FFF2-40B4-BE49-F238E27FC236}">
                <a16:creationId xmlns:a16="http://schemas.microsoft.com/office/drawing/2014/main" id="{2D76A4F2-276E-10C5-C30C-86A231EAEFB4}"/>
              </a:ext>
            </a:extLst>
          </p:cNvPr>
          <p:cNvPicPr>
            <a:picLocks noChangeAspect="1"/>
          </p:cNvPicPr>
          <p:nvPr/>
        </p:nvPicPr>
        <p:blipFill>
          <a:blip r:embed="rId3" cstate="print"/>
          <a:srcRect/>
          <a:stretch>
            <a:fillRect/>
          </a:stretch>
        </p:blipFill>
        <p:spPr bwMode="auto">
          <a:xfrm>
            <a:off x="4347562" y="1686662"/>
            <a:ext cx="3496876" cy="2068740"/>
          </a:xfrm>
          <a:prstGeom prst="rect">
            <a:avLst/>
          </a:prstGeom>
          <a:solidFill>
            <a:schemeClr val="bg1"/>
          </a:solidFill>
          <a:ln w="9525">
            <a:solidFill>
              <a:schemeClr val="accent1">
                <a:lumMod val="60000"/>
                <a:lumOff val="40000"/>
              </a:schemeClr>
            </a:solidFill>
            <a:miter lim="800000"/>
            <a:headEnd/>
            <a:tailEnd/>
          </a:ln>
        </p:spPr>
      </p:pic>
      <p:pic>
        <p:nvPicPr>
          <p:cNvPr id="7" name="Picture 6">
            <a:extLst>
              <a:ext uri="{FF2B5EF4-FFF2-40B4-BE49-F238E27FC236}">
                <a16:creationId xmlns:a16="http://schemas.microsoft.com/office/drawing/2014/main" id="{D9D8298F-8E33-6ADA-3CF6-F7128E0D12A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89292" y="3984599"/>
            <a:ext cx="2004246" cy="2373477"/>
          </a:xfrm>
          <a:prstGeom prst="rect">
            <a:avLst/>
          </a:prstGeom>
          <a:ln>
            <a:solidFill>
              <a:schemeClr val="accent1">
                <a:lumMod val="60000"/>
                <a:lumOff val="40000"/>
              </a:schemeClr>
            </a:solidFill>
          </a:ln>
        </p:spPr>
      </p:pic>
      <p:pic>
        <p:nvPicPr>
          <p:cNvPr id="8" name="Picture 7">
            <a:extLst>
              <a:ext uri="{FF2B5EF4-FFF2-40B4-BE49-F238E27FC236}">
                <a16:creationId xmlns:a16="http://schemas.microsoft.com/office/drawing/2014/main" id="{6096896B-3127-2DD8-42EB-C178F5F673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10696" y="3984600"/>
            <a:ext cx="2609880" cy="2373477"/>
          </a:xfrm>
          <a:prstGeom prst="rect">
            <a:avLst/>
          </a:prstGeom>
          <a:ln>
            <a:solidFill>
              <a:schemeClr val="accent1">
                <a:lumMod val="60000"/>
                <a:lumOff val="40000"/>
              </a:schemeClr>
            </a:solidFill>
          </a:ln>
        </p:spPr>
      </p:pic>
      <p:pic>
        <p:nvPicPr>
          <p:cNvPr id="9" name="Picture 8">
            <a:extLst>
              <a:ext uri="{FF2B5EF4-FFF2-40B4-BE49-F238E27FC236}">
                <a16:creationId xmlns:a16="http://schemas.microsoft.com/office/drawing/2014/main" id="{C47ADE20-C9CA-C053-FD47-FD5340B17BD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90414" y="3985319"/>
            <a:ext cx="2449970" cy="2372758"/>
          </a:xfrm>
          <a:prstGeom prst="rect">
            <a:avLst/>
          </a:prstGeom>
          <a:ln>
            <a:solidFill>
              <a:schemeClr val="accent1">
                <a:lumMod val="60000"/>
                <a:lumOff val="40000"/>
              </a:schemeClr>
            </a:solidFill>
          </a:ln>
        </p:spPr>
      </p:pic>
    </p:spTree>
    <p:extLst>
      <p:ext uri="{BB962C8B-B14F-4D97-AF65-F5344CB8AC3E}">
        <p14:creationId xmlns:p14="http://schemas.microsoft.com/office/powerpoint/2010/main" val="20025108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EFCCE-77F8-ED46-9F94-BC76CE7EFC81}"/>
              </a:ext>
            </a:extLst>
          </p:cNvPr>
          <p:cNvSpPr>
            <a:spLocks noGrp="1"/>
          </p:cNvSpPr>
          <p:nvPr>
            <p:ph type="title"/>
          </p:nvPr>
        </p:nvSpPr>
        <p:spPr>
          <a:xfrm>
            <a:off x="550719" y="904928"/>
            <a:ext cx="11076707" cy="736882"/>
          </a:xfrm>
        </p:spPr>
        <p:txBody>
          <a:bodyPr>
            <a:normAutofit/>
          </a:bodyPr>
          <a:lstStyle/>
          <a:p>
            <a:r>
              <a:rPr lang="en-US" sz="4400" dirty="0"/>
              <a:t>Save Water Indoors</a:t>
            </a:r>
          </a:p>
        </p:txBody>
      </p:sp>
      <p:pic>
        <p:nvPicPr>
          <p:cNvPr id="10" name="Picture 5" descr="Energy Star Logo.jpg">
            <a:extLst>
              <a:ext uri="{FF2B5EF4-FFF2-40B4-BE49-F238E27FC236}">
                <a16:creationId xmlns:a16="http://schemas.microsoft.com/office/drawing/2014/main" id="{8FDF7D9F-C3A3-33A2-5FC1-E476A109F04E}"/>
              </a:ext>
            </a:extLst>
          </p:cNvPr>
          <p:cNvPicPr>
            <a:picLocks noChangeAspect="1"/>
          </p:cNvPicPr>
          <p:nvPr/>
        </p:nvPicPr>
        <p:blipFill>
          <a:blip r:embed="rId3" cstate="print"/>
          <a:srcRect/>
          <a:stretch>
            <a:fillRect/>
          </a:stretch>
        </p:blipFill>
        <p:spPr bwMode="auto">
          <a:xfrm>
            <a:off x="1380987" y="2763940"/>
            <a:ext cx="2581058" cy="2641414"/>
          </a:xfrm>
          <a:prstGeom prst="rect">
            <a:avLst/>
          </a:prstGeom>
          <a:noFill/>
          <a:ln w="9525">
            <a:solidFill>
              <a:schemeClr val="bg1"/>
            </a:solidFill>
            <a:miter lim="800000"/>
            <a:headEnd/>
            <a:tailEnd/>
          </a:ln>
        </p:spPr>
      </p:pic>
      <p:pic>
        <p:nvPicPr>
          <p:cNvPr id="11" name="Picture 10">
            <a:extLst>
              <a:ext uri="{FF2B5EF4-FFF2-40B4-BE49-F238E27FC236}">
                <a16:creationId xmlns:a16="http://schemas.microsoft.com/office/drawing/2014/main" id="{BE151770-F44B-B483-9FF2-DB46F37DAD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37237" y="2763940"/>
            <a:ext cx="2923635" cy="2641414"/>
          </a:xfrm>
          <a:prstGeom prst="rect">
            <a:avLst/>
          </a:prstGeom>
          <a:ln>
            <a:solidFill>
              <a:schemeClr val="bg1"/>
            </a:solidFill>
          </a:ln>
        </p:spPr>
      </p:pic>
      <p:pic>
        <p:nvPicPr>
          <p:cNvPr id="12" name="Picture 11">
            <a:extLst>
              <a:ext uri="{FF2B5EF4-FFF2-40B4-BE49-F238E27FC236}">
                <a16:creationId xmlns:a16="http://schemas.microsoft.com/office/drawing/2014/main" id="{A403CF43-98F0-EE1C-70B0-EA8B9CE39AD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94428" y="2754085"/>
            <a:ext cx="2755279" cy="2651269"/>
          </a:xfrm>
          <a:prstGeom prst="rect">
            <a:avLst/>
          </a:prstGeom>
          <a:ln>
            <a:solidFill>
              <a:schemeClr val="bg1"/>
            </a:solidFill>
          </a:ln>
        </p:spPr>
      </p:pic>
    </p:spTree>
    <p:extLst>
      <p:ext uri="{BB962C8B-B14F-4D97-AF65-F5344CB8AC3E}">
        <p14:creationId xmlns:p14="http://schemas.microsoft.com/office/powerpoint/2010/main" val="42827218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A08FF-3E12-5042-B29A-87777842D3AE}"/>
              </a:ext>
            </a:extLst>
          </p:cNvPr>
          <p:cNvSpPr>
            <a:spLocks noGrp="1"/>
          </p:cNvSpPr>
          <p:nvPr>
            <p:ph type="title"/>
          </p:nvPr>
        </p:nvSpPr>
        <p:spPr>
          <a:xfrm>
            <a:off x="550720" y="968387"/>
            <a:ext cx="11076707" cy="736882"/>
          </a:xfrm>
        </p:spPr>
        <p:txBody>
          <a:bodyPr>
            <a:normAutofit fontScale="90000"/>
          </a:bodyPr>
          <a:lstStyle/>
          <a:p>
            <a:r>
              <a:rPr lang="en-US" sz="4400" dirty="0"/>
              <a:t>Save Water Indoors – Check for Leaks</a:t>
            </a:r>
            <a:br>
              <a:rPr lang="en-US" sz="4400" dirty="0"/>
            </a:br>
            <a:endParaRPr lang="en-US" sz="4000" b="0" dirty="0"/>
          </a:p>
        </p:txBody>
      </p:sp>
      <p:pic>
        <p:nvPicPr>
          <p:cNvPr id="5" name="Picture 4" descr="A diagram of water management district&#10;&#10;Description automatically generated">
            <a:extLst>
              <a:ext uri="{FF2B5EF4-FFF2-40B4-BE49-F238E27FC236}">
                <a16:creationId xmlns:a16="http://schemas.microsoft.com/office/drawing/2014/main" id="{FB887C7B-61DD-17CE-7A58-5862373B0A47}"/>
              </a:ext>
            </a:extLst>
          </p:cNvPr>
          <p:cNvPicPr>
            <a:picLocks noChangeAspect="1"/>
          </p:cNvPicPr>
          <p:nvPr/>
        </p:nvPicPr>
        <p:blipFill rotWithShape="1">
          <a:blip r:embed="rId3"/>
          <a:srcRect t="7936" b="28571"/>
          <a:stretch/>
        </p:blipFill>
        <p:spPr>
          <a:xfrm>
            <a:off x="2369280" y="1811455"/>
            <a:ext cx="7453440" cy="4732342"/>
          </a:xfrm>
          <a:prstGeom prst="rect">
            <a:avLst/>
          </a:prstGeom>
        </p:spPr>
      </p:pic>
    </p:spTree>
    <p:extLst>
      <p:ext uri="{BB962C8B-B14F-4D97-AF65-F5344CB8AC3E}">
        <p14:creationId xmlns:p14="http://schemas.microsoft.com/office/powerpoint/2010/main" val="37409759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oster of a toilet&#10;&#10;Description automatically generated">
            <a:extLst>
              <a:ext uri="{FF2B5EF4-FFF2-40B4-BE49-F238E27FC236}">
                <a16:creationId xmlns:a16="http://schemas.microsoft.com/office/drawing/2014/main" id="{FC84AD44-B3CE-6B52-A1B1-8151B2C50E55}"/>
              </a:ext>
            </a:extLst>
          </p:cNvPr>
          <p:cNvPicPr>
            <a:picLocks noGrp="1" noChangeAspect="1"/>
          </p:cNvPicPr>
          <p:nvPr>
            <p:ph idx="1"/>
          </p:nvPr>
        </p:nvPicPr>
        <p:blipFill rotWithShape="1">
          <a:blip r:embed="rId3"/>
          <a:srcRect t="8709" b="7463"/>
          <a:stretch/>
        </p:blipFill>
        <p:spPr>
          <a:xfrm>
            <a:off x="3145971" y="1589314"/>
            <a:ext cx="5685016" cy="4765645"/>
          </a:xfrm>
        </p:spPr>
      </p:pic>
      <p:sp>
        <p:nvSpPr>
          <p:cNvPr id="9" name="Title 1">
            <a:extLst>
              <a:ext uri="{FF2B5EF4-FFF2-40B4-BE49-F238E27FC236}">
                <a16:creationId xmlns:a16="http://schemas.microsoft.com/office/drawing/2014/main" id="{9D5BF646-203B-B019-1F99-20C388FCB477}"/>
              </a:ext>
            </a:extLst>
          </p:cNvPr>
          <p:cNvSpPr txBox="1">
            <a:spLocks/>
          </p:cNvSpPr>
          <p:nvPr/>
        </p:nvSpPr>
        <p:spPr>
          <a:xfrm>
            <a:off x="550720" y="968387"/>
            <a:ext cx="11076707" cy="736882"/>
          </a:xfrm>
          <a:prstGeom prst="rect">
            <a:avLst/>
          </a:prstGeom>
        </p:spPr>
        <p:txBody>
          <a:bodyPr anchor="t">
            <a:normAutofit fontScale="60000" lnSpcReduction="20000"/>
          </a:bodyPr>
          <a:lstStyle>
            <a:lvl1pPr algn="ctr" defTabSz="914400" rtl="0" eaLnBrk="1" latinLnBrk="0" hangingPunct="1">
              <a:lnSpc>
                <a:spcPct val="90000"/>
              </a:lnSpc>
              <a:spcBef>
                <a:spcPct val="0"/>
              </a:spcBef>
              <a:buNone/>
              <a:defRPr sz="3800" b="1" i="0" kern="1200" cap="none" baseline="0">
                <a:solidFill>
                  <a:schemeClr val="bg1"/>
                </a:solidFill>
                <a:effectLst>
                  <a:outerShdw blurRad="50800" dist="38100" dir="2700000" algn="tl" rotWithShape="0">
                    <a:prstClr val="black">
                      <a:alpha val="40000"/>
                    </a:prstClr>
                  </a:outerShdw>
                </a:effectLst>
                <a:latin typeface="Rockwell" panose="02060603020205020403" pitchFamily="18" charset="77"/>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9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j-ea"/>
                <a:cs typeface="+mj-cs"/>
              </a:rPr>
              <a:t>Save Water Indoors – Check for Leaks</a:t>
            </a:r>
            <a:br>
              <a:rPr kumimoji="0" lang="en-US" sz="44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j-ea"/>
                <a:cs typeface="+mj-cs"/>
              </a:rPr>
            </a:br>
            <a:endParaRPr kumimoji="0" lang="en-US" sz="40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j-ea"/>
              <a:cs typeface="+mj-cs"/>
            </a:endParaRPr>
          </a:p>
        </p:txBody>
      </p:sp>
    </p:spTree>
    <p:extLst>
      <p:ext uri="{BB962C8B-B14F-4D97-AF65-F5344CB8AC3E}">
        <p14:creationId xmlns:p14="http://schemas.microsoft.com/office/powerpoint/2010/main" val="10301873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A08FF-3E12-5042-B29A-87777842D3AE}"/>
              </a:ext>
            </a:extLst>
          </p:cNvPr>
          <p:cNvSpPr>
            <a:spLocks noGrp="1"/>
          </p:cNvSpPr>
          <p:nvPr>
            <p:ph type="title"/>
          </p:nvPr>
        </p:nvSpPr>
        <p:spPr>
          <a:xfrm>
            <a:off x="550720" y="968387"/>
            <a:ext cx="11076707" cy="736882"/>
          </a:xfrm>
        </p:spPr>
        <p:txBody>
          <a:bodyPr>
            <a:normAutofit/>
          </a:bodyPr>
          <a:lstStyle/>
          <a:p>
            <a:r>
              <a:rPr lang="en-US" sz="4400" dirty="0"/>
              <a:t>Save Water Indoors</a:t>
            </a:r>
          </a:p>
        </p:txBody>
      </p:sp>
      <p:sp>
        <p:nvSpPr>
          <p:cNvPr id="3" name="Content Placeholder 2">
            <a:extLst>
              <a:ext uri="{FF2B5EF4-FFF2-40B4-BE49-F238E27FC236}">
                <a16:creationId xmlns:a16="http://schemas.microsoft.com/office/drawing/2014/main" id="{2298BE28-17CB-9E45-AB67-EF4C610FAC3B}"/>
              </a:ext>
            </a:extLst>
          </p:cNvPr>
          <p:cNvSpPr>
            <a:spLocks noGrp="1"/>
          </p:cNvSpPr>
          <p:nvPr>
            <p:ph idx="1"/>
          </p:nvPr>
        </p:nvSpPr>
        <p:spPr>
          <a:xfrm>
            <a:off x="550720" y="1705269"/>
            <a:ext cx="10791196" cy="4024953"/>
          </a:xfrm>
        </p:spPr>
        <p:txBody>
          <a:bodyPr>
            <a:noAutofit/>
          </a:bodyPr>
          <a:lstStyle/>
          <a:p>
            <a:pPr marL="0" indent="0">
              <a:lnSpc>
                <a:spcPct val="100000"/>
              </a:lnSpc>
              <a:buNone/>
            </a:pPr>
            <a:r>
              <a:rPr lang="en-US" b="1" dirty="0"/>
              <a:t>Kitchen</a:t>
            </a:r>
          </a:p>
          <a:p>
            <a:pPr>
              <a:lnSpc>
                <a:spcPct val="100000"/>
              </a:lnSpc>
            </a:pPr>
            <a:r>
              <a:rPr lang="en-US" dirty="0"/>
              <a:t>Thaw foods in the refrigerator instead of running water over the food</a:t>
            </a:r>
          </a:p>
          <a:p>
            <a:pPr>
              <a:lnSpc>
                <a:spcPct val="100000"/>
              </a:lnSpc>
            </a:pPr>
            <a:r>
              <a:rPr lang="en-US" dirty="0"/>
              <a:t>Only run dishwasher when it’s full</a:t>
            </a:r>
          </a:p>
          <a:p>
            <a:pPr marL="0" indent="0">
              <a:lnSpc>
                <a:spcPct val="100000"/>
              </a:lnSpc>
              <a:buNone/>
            </a:pPr>
            <a:r>
              <a:rPr lang="en-US" b="1" dirty="0"/>
              <a:t>Bathroom</a:t>
            </a:r>
          </a:p>
          <a:p>
            <a:pPr>
              <a:lnSpc>
                <a:spcPct val="100000"/>
              </a:lnSpc>
            </a:pPr>
            <a:r>
              <a:rPr lang="en-US" dirty="0"/>
              <a:t>Turn off the water while brushing your teeth or shaving</a:t>
            </a:r>
          </a:p>
          <a:p>
            <a:pPr>
              <a:lnSpc>
                <a:spcPct val="100000"/>
              </a:lnSpc>
            </a:pPr>
            <a:r>
              <a:rPr lang="en-US" dirty="0"/>
              <a:t>Take shorter showers</a:t>
            </a:r>
          </a:p>
        </p:txBody>
      </p:sp>
    </p:spTree>
    <p:extLst>
      <p:ext uri="{BB962C8B-B14F-4D97-AF65-F5344CB8AC3E}">
        <p14:creationId xmlns:p14="http://schemas.microsoft.com/office/powerpoint/2010/main" val="19869965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EFCCE-77F8-ED46-9F94-BC76CE7EFC81}"/>
              </a:ext>
            </a:extLst>
          </p:cNvPr>
          <p:cNvSpPr>
            <a:spLocks noGrp="1"/>
          </p:cNvSpPr>
          <p:nvPr>
            <p:ph type="title"/>
          </p:nvPr>
        </p:nvSpPr>
        <p:spPr>
          <a:xfrm>
            <a:off x="550719" y="904928"/>
            <a:ext cx="11076707" cy="736882"/>
          </a:xfrm>
        </p:spPr>
        <p:txBody>
          <a:bodyPr>
            <a:normAutofit/>
          </a:bodyPr>
          <a:lstStyle/>
          <a:p>
            <a:r>
              <a:rPr lang="en-US" sz="4400" dirty="0"/>
              <a:t>Save Water Outdoors</a:t>
            </a:r>
          </a:p>
        </p:txBody>
      </p:sp>
      <p:pic>
        <p:nvPicPr>
          <p:cNvPr id="6" name="Picture 5">
            <a:extLst>
              <a:ext uri="{FF2B5EF4-FFF2-40B4-BE49-F238E27FC236}">
                <a16:creationId xmlns:a16="http://schemas.microsoft.com/office/drawing/2014/main" id="{4FF0F530-355E-6199-340F-48F6CC06C38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80941" y="1641810"/>
            <a:ext cx="7016262" cy="4027817"/>
          </a:xfrm>
          <a:prstGeom prst="rect">
            <a:avLst/>
          </a:prstGeom>
          <a:noFill/>
          <a:ln>
            <a:solidFill>
              <a:schemeClr val="bg1"/>
            </a:solidFill>
          </a:ln>
        </p:spPr>
      </p:pic>
      <p:sp>
        <p:nvSpPr>
          <p:cNvPr id="3" name="TextBox 2">
            <a:extLst>
              <a:ext uri="{FF2B5EF4-FFF2-40B4-BE49-F238E27FC236}">
                <a16:creationId xmlns:a16="http://schemas.microsoft.com/office/drawing/2014/main" id="{FAD53652-0DE9-08D0-FAFC-F04757020140}"/>
              </a:ext>
            </a:extLst>
          </p:cNvPr>
          <p:cNvSpPr txBox="1"/>
          <p:nvPr/>
        </p:nvSpPr>
        <p:spPr>
          <a:xfrm>
            <a:off x="3010312" y="5725291"/>
            <a:ext cx="6157520"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Rockwell" panose="02060603020205020403" pitchFamily="18" charset="0"/>
                <a:ea typeface="+mn-ea"/>
                <a:cs typeface="+mn-cs"/>
              </a:rPr>
              <a:t>Reduce Irrigated Turf</a:t>
            </a:r>
          </a:p>
        </p:txBody>
      </p:sp>
    </p:spTree>
    <p:extLst>
      <p:ext uri="{BB962C8B-B14F-4D97-AF65-F5344CB8AC3E}">
        <p14:creationId xmlns:p14="http://schemas.microsoft.com/office/powerpoint/2010/main" val="30572625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8EF78B9-69D5-C90E-7260-D221E9AB7DD5}"/>
              </a:ext>
            </a:extLst>
          </p:cNvPr>
          <p:cNvSpPr>
            <a:spLocks noGrp="1"/>
          </p:cNvSpPr>
          <p:nvPr>
            <p:ph type="title"/>
          </p:nvPr>
        </p:nvSpPr>
        <p:spPr>
          <a:xfrm>
            <a:off x="550720" y="914400"/>
            <a:ext cx="11076707" cy="736882"/>
          </a:xfrm>
        </p:spPr>
        <p:txBody>
          <a:bodyPr>
            <a:noAutofit/>
          </a:bodyPr>
          <a:lstStyle/>
          <a:p>
            <a:r>
              <a:rPr lang="en-US" sz="4400" dirty="0"/>
              <a:t>Florida-Friendly </a:t>
            </a:r>
            <a:r>
              <a:rPr lang="en-US" sz="4400" dirty="0" err="1"/>
              <a:t>Landscaping</a:t>
            </a:r>
            <a:r>
              <a:rPr lang="en-US" sz="4400" baseline="30000" dirty="0" err="1"/>
              <a:t>TM</a:t>
            </a:r>
            <a:endParaRPr lang="en-US" sz="4400" baseline="30000" dirty="0"/>
          </a:p>
        </p:txBody>
      </p:sp>
      <p:grpSp>
        <p:nvGrpSpPr>
          <p:cNvPr id="7" name="Group 6">
            <a:extLst>
              <a:ext uri="{FF2B5EF4-FFF2-40B4-BE49-F238E27FC236}">
                <a16:creationId xmlns:a16="http://schemas.microsoft.com/office/drawing/2014/main" id="{2911190C-AE72-A211-1F31-C34962043879}"/>
              </a:ext>
            </a:extLst>
          </p:cNvPr>
          <p:cNvGrpSpPr/>
          <p:nvPr/>
        </p:nvGrpSpPr>
        <p:grpSpPr>
          <a:xfrm>
            <a:off x="1850345" y="1822689"/>
            <a:ext cx="8491311" cy="4739508"/>
            <a:chOff x="1766093" y="1822689"/>
            <a:chExt cx="8491311" cy="4739508"/>
          </a:xfrm>
        </p:grpSpPr>
        <p:grpSp>
          <p:nvGrpSpPr>
            <p:cNvPr id="8" name="Group 7">
              <a:extLst>
                <a:ext uri="{FF2B5EF4-FFF2-40B4-BE49-F238E27FC236}">
                  <a16:creationId xmlns:a16="http://schemas.microsoft.com/office/drawing/2014/main" id="{97A2AF32-2938-F6F7-7D71-0C0AA43BF039}"/>
                </a:ext>
              </a:extLst>
            </p:cNvPr>
            <p:cNvGrpSpPr/>
            <p:nvPr/>
          </p:nvGrpSpPr>
          <p:grpSpPr>
            <a:xfrm>
              <a:off x="1766093" y="1827623"/>
              <a:ext cx="1587095" cy="2160787"/>
              <a:chOff x="550720" y="1827623"/>
              <a:chExt cx="1587095" cy="2160787"/>
            </a:xfrm>
          </p:grpSpPr>
          <p:pic>
            <p:nvPicPr>
              <p:cNvPr id="41" name="Picture 40">
                <a:extLst>
                  <a:ext uri="{FF2B5EF4-FFF2-40B4-BE49-F238E27FC236}">
                    <a16:creationId xmlns:a16="http://schemas.microsoft.com/office/drawing/2014/main" id="{A417FCF3-5B49-B75A-AC1F-C7F20A6B5F63}"/>
                  </a:ext>
                </a:extLst>
              </p:cNvPr>
              <p:cNvPicPr>
                <a:picLocks noChangeAspect="1"/>
              </p:cNvPicPr>
              <p:nvPr/>
            </p:nvPicPr>
            <p:blipFill rotWithShape="1">
              <a:blip r:embed="rId3"/>
              <a:srcRect l="46485" t="21994" r="44987" b="62272"/>
              <a:stretch/>
            </p:blipFill>
            <p:spPr>
              <a:xfrm>
                <a:off x="646375" y="1827623"/>
                <a:ext cx="1491440" cy="1476293"/>
              </a:xfrm>
              <a:prstGeom prst="rect">
                <a:avLst/>
              </a:prstGeom>
              <a:ln w="19050">
                <a:solidFill>
                  <a:schemeClr val="bg1"/>
                </a:solidFill>
              </a:ln>
            </p:spPr>
          </p:pic>
          <p:sp>
            <p:nvSpPr>
              <p:cNvPr id="42" name="TextBox 41">
                <a:extLst>
                  <a:ext uri="{FF2B5EF4-FFF2-40B4-BE49-F238E27FC236}">
                    <a16:creationId xmlns:a16="http://schemas.microsoft.com/office/drawing/2014/main" id="{79B8BE91-819F-F13D-C53E-535A370EFCB0}"/>
                  </a:ext>
                </a:extLst>
              </p:cNvPr>
              <p:cNvSpPr txBox="1"/>
              <p:nvPr/>
            </p:nvSpPr>
            <p:spPr>
              <a:xfrm>
                <a:off x="550720" y="3342079"/>
                <a:ext cx="1491441"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Tw Cen MT"/>
                    <a:ea typeface="+mn-ea"/>
                    <a:cs typeface="+mn-cs"/>
                  </a:rPr>
                  <a:t>1. Right Plant, Right Place</a:t>
                </a:r>
              </a:p>
            </p:txBody>
          </p:sp>
        </p:grpSp>
        <p:grpSp>
          <p:nvGrpSpPr>
            <p:cNvPr id="17" name="Group 16">
              <a:extLst>
                <a:ext uri="{FF2B5EF4-FFF2-40B4-BE49-F238E27FC236}">
                  <a16:creationId xmlns:a16="http://schemas.microsoft.com/office/drawing/2014/main" id="{1F3EF1B5-07BF-1BF7-0A14-EC2F65ED5B11}"/>
                </a:ext>
              </a:extLst>
            </p:cNvPr>
            <p:cNvGrpSpPr/>
            <p:nvPr/>
          </p:nvGrpSpPr>
          <p:grpSpPr>
            <a:xfrm>
              <a:off x="3540391" y="1827623"/>
              <a:ext cx="1503848" cy="2131666"/>
              <a:chOff x="2984232" y="1819787"/>
              <a:chExt cx="1503848" cy="2131666"/>
            </a:xfrm>
          </p:grpSpPr>
          <p:pic>
            <p:nvPicPr>
              <p:cNvPr id="39" name="Picture 38">
                <a:extLst>
                  <a:ext uri="{FF2B5EF4-FFF2-40B4-BE49-F238E27FC236}">
                    <a16:creationId xmlns:a16="http://schemas.microsoft.com/office/drawing/2014/main" id="{A61B7D56-D4E4-2580-5E01-F7F8066C2188}"/>
                  </a:ext>
                </a:extLst>
              </p:cNvPr>
              <p:cNvPicPr>
                <a:picLocks noChangeAspect="1"/>
              </p:cNvPicPr>
              <p:nvPr/>
            </p:nvPicPr>
            <p:blipFill rotWithShape="1">
              <a:blip r:embed="rId3"/>
              <a:srcRect l="60391" t="22443" r="31334" b="62277"/>
              <a:stretch/>
            </p:blipFill>
            <p:spPr>
              <a:xfrm>
                <a:off x="2996641" y="1819787"/>
                <a:ext cx="1491439" cy="1477499"/>
              </a:xfrm>
              <a:prstGeom prst="rect">
                <a:avLst/>
              </a:prstGeom>
              <a:ln w="19050">
                <a:solidFill>
                  <a:schemeClr val="bg1"/>
                </a:solidFill>
              </a:ln>
            </p:spPr>
          </p:pic>
          <p:sp>
            <p:nvSpPr>
              <p:cNvPr id="40" name="TextBox 39">
                <a:extLst>
                  <a:ext uri="{FF2B5EF4-FFF2-40B4-BE49-F238E27FC236}">
                    <a16:creationId xmlns:a16="http://schemas.microsoft.com/office/drawing/2014/main" id="{253A4165-0977-D1AD-7B38-1F9BA22B65A1}"/>
                  </a:ext>
                </a:extLst>
              </p:cNvPr>
              <p:cNvSpPr txBox="1"/>
              <p:nvPr/>
            </p:nvSpPr>
            <p:spPr>
              <a:xfrm>
                <a:off x="2984232" y="3305122"/>
                <a:ext cx="1491441"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Tw Cen MT"/>
                    <a:ea typeface="+mn-ea"/>
                    <a:cs typeface="+mn-cs"/>
                  </a:rPr>
                  <a:t>2. Water Efficiently</a:t>
                </a:r>
              </a:p>
            </p:txBody>
          </p:sp>
        </p:grpSp>
        <p:grpSp>
          <p:nvGrpSpPr>
            <p:cNvPr id="18" name="Group 17">
              <a:extLst>
                <a:ext uri="{FF2B5EF4-FFF2-40B4-BE49-F238E27FC236}">
                  <a16:creationId xmlns:a16="http://schemas.microsoft.com/office/drawing/2014/main" id="{A0D3879B-8E3D-311C-6FDF-BED7D14AEDBB}"/>
                </a:ext>
              </a:extLst>
            </p:cNvPr>
            <p:cNvGrpSpPr/>
            <p:nvPr/>
          </p:nvGrpSpPr>
          <p:grpSpPr>
            <a:xfrm>
              <a:off x="5243851" y="1822689"/>
              <a:ext cx="1499719" cy="2131077"/>
              <a:chOff x="5338626" y="1822689"/>
              <a:chExt cx="1499719" cy="2131077"/>
            </a:xfrm>
          </p:grpSpPr>
          <p:pic>
            <p:nvPicPr>
              <p:cNvPr id="37" name="Picture 36">
                <a:extLst>
                  <a:ext uri="{FF2B5EF4-FFF2-40B4-BE49-F238E27FC236}">
                    <a16:creationId xmlns:a16="http://schemas.microsoft.com/office/drawing/2014/main" id="{7F55B080-CA01-85A9-DEE0-DA78D2455E75}"/>
                  </a:ext>
                </a:extLst>
              </p:cNvPr>
              <p:cNvPicPr>
                <a:picLocks noChangeAspect="1"/>
              </p:cNvPicPr>
              <p:nvPr/>
            </p:nvPicPr>
            <p:blipFill rotWithShape="1">
              <a:blip r:embed="rId3"/>
              <a:srcRect l="73986" t="22169" r="17998" b="62995"/>
              <a:stretch/>
            </p:blipFill>
            <p:spPr>
              <a:xfrm>
                <a:off x="5346906" y="1822689"/>
                <a:ext cx="1491439" cy="1481227"/>
              </a:xfrm>
              <a:prstGeom prst="rect">
                <a:avLst/>
              </a:prstGeom>
              <a:ln w="19050">
                <a:solidFill>
                  <a:schemeClr val="bg1"/>
                </a:solidFill>
              </a:ln>
            </p:spPr>
          </p:pic>
          <p:sp>
            <p:nvSpPr>
              <p:cNvPr id="38" name="TextBox 37">
                <a:extLst>
                  <a:ext uri="{FF2B5EF4-FFF2-40B4-BE49-F238E27FC236}">
                    <a16:creationId xmlns:a16="http://schemas.microsoft.com/office/drawing/2014/main" id="{CFDDB60C-E9E6-5B1D-D086-B65ACE6110BF}"/>
                  </a:ext>
                </a:extLst>
              </p:cNvPr>
              <p:cNvSpPr txBox="1"/>
              <p:nvPr/>
            </p:nvSpPr>
            <p:spPr>
              <a:xfrm>
                <a:off x="5338626" y="3307435"/>
                <a:ext cx="1491441"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Tw Cen MT"/>
                    <a:ea typeface="+mn-ea"/>
                    <a:cs typeface="+mn-cs"/>
                  </a:rPr>
                  <a:t>3. Fertilize Appropriately</a:t>
                </a:r>
              </a:p>
            </p:txBody>
          </p:sp>
        </p:grpSp>
        <p:grpSp>
          <p:nvGrpSpPr>
            <p:cNvPr id="19" name="Group 18">
              <a:extLst>
                <a:ext uri="{FF2B5EF4-FFF2-40B4-BE49-F238E27FC236}">
                  <a16:creationId xmlns:a16="http://schemas.microsoft.com/office/drawing/2014/main" id="{5616929E-6DB4-3556-5FC6-DBFA7EE435CD}"/>
                </a:ext>
              </a:extLst>
            </p:cNvPr>
            <p:cNvGrpSpPr/>
            <p:nvPr/>
          </p:nvGrpSpPr>
          <p:grpSpPr>
            <a:xfrm>
              <a:off x="6958186" y="1827623"/>
              <a:ext cx="1538163" cy="1891758"/>
              <a:chOff x="7697171" y="1819406"/>
              <a:chExt cx="1538163" cy="1891758"/>
            </a:xfrm>
          </p:grpSpPr>
          <p:pic>
            <p:nvPicPr>
              <p:cNvPr id="35" name="Picture 34">
                <a:extLst>
                  <a:ext uri="{FF2B5EF4-FFF2-40B4-BE49-F238E27FC236}">
                    <a16:creationId xmlns:a16="http://schemas.microsoft.com/office/drawing/2014/main" id="{12E40A47-2E65-D806-0B5B-5E4DFD0BDE0B}"/>
                  </a:ext>
                </a:extLst>
              </p:cNvPr>
              <p:cNvPicPr>
                <a:picLocks noChangeAspect="1"/>
              </p:cNvPicPr>
              <p:nvPr/>
            </p:nvPicPr>
            <p:blipFill rotWithShape="1">
              <a:blip r:embed="rId3"/>
              <a:srcRect l="46317" t="46066" r="45153" b="38147"/>
              <a:stretch/>
            </p:blipFill>
            <p:spPr>
              <a:xfrm>
                <a:off x="7697171" y="1819406"/>
                <a:ext cx="1491438" cy="1480943"/>
              </a:xfrm>
              <a:prstGeom prst="rect">
                <a:avLst/>
              </a:prstGeom>
              <a:ln w="19050">
                <a:solidFill>
                  <a:schemeClr val="bg1"/>
                </a:solidFill>
              </a:ln>
            </p:spPr>
          </p:pic>
          <p:sp>
            <p:nvSpPr>
              <p:cNvPr id="36" name="TextBox 35">
                <a:extLst>
                  <a:ext uri="{FF2B5EF4-FFF2-40B4-BE49-F238E27FC236}">
                    <a16:creationId xmlns:a16="http://schemas.microsoft.com/office/drawing/2014/main" id="{1CB7B74E-42F3-95B7-E2F5-DFC045359B6D}"/>
                  </a:ext>
                </a:extLst>
              </p:cNvPr>
              <p:cNvSpPr txBox="1"/>
              <p:nvPr/>
            </p:nvSpPr>
            <p:spPr>
              <a:xfrm>
                <a:off x="7743893" y="3341832"/>
                <a:ext cx="149144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Tw Cen MT"/>
                    <a:ea typeface="+mn-ea"/>
                    <a:cs typeface="+mn-cs"/>
                  </a:rPr>
                  <a:t>4. Mulch</a:t>
                </a:r>
              </a:p>
            </p:txBody>
          </p:sp>
        </p:grpSp>
        <p:grpSp>
          <p:nvGrpSpPr>
            <p:cNvPr id="20" name="Group 19">
              <a:extLst>
                <a:ext uri="{FF2B5EF4-FFF2-40B4-BE49-F238E27FC236}">
                  <a16:creationId xmlns:a16="http://schemas.microsoft.com/office/drawing/2014/main" id="{789E209A-D684-9CB1-BEA6-1E53C340C370}"/>
                </a:ext>
              </a:extLst>
            </p:cNvPr>
            <p:cNvGrpSpPr/>
            <p:nvPr/>
          </p:nvGrpSpPr>
          <p:grpSpPr>
            <a:xfrm>
              <a:off x="8664240" y="1827623"/>
              <a:ext cx="1593164" cy="2155524"/>
              <a:chOff x="10047437" y="1793161"/>
              <a:chExt cx="1593164" cy="2155524"/>
            </a:xfrm>
          </p:grpSpPr>
          <p:pic>
            <p:nvPicPr>
              <p:cNvPr id="33" name="Picture 32">
                <a:extLst>
                  <a:ext uri="{FF2B5EF4-FFF2-40B4-BE49-F238E27FC236}">
                    <a16:creationId xmlns:a16="http://schemas.microsoft.com/office/drawing/2014/main" id="{CEF2F208-5241-2A3C-6A2D-03CCCED040DB}"/>
                  </a:ext>
                </a:extLst>
              </p:cNvPr>
              <p:cNvPicPr>
                <a:picLocks noChangeAspect="1"/>
              </p:cNvPicPr>
              <p:nvPr/>
            </p:nvPicPr>
            <p:blipFill rotWithShape="1">
              <a:blip r:embed="rId3"/>
              <a:srcRect l="60300" t="46015" r="31243" b="38396"/>
              <a:stretch/>
            </p:blipFill>
            <p:spPr>
              <a:xfrm>
                <a:off x="10047437" y="1793161"/>
                <a:ext cx="1498188" cy="1481227"/>
              </a:xfrm>
              <a:prstGeom prst="rect">
                <a:avLst/>
              </a:prstGeom>
              <a:ln w="19050">
                <a:solidFill>
                  <a:schemeClr val="bg1"/>
                </a:solidFill>
              </a:ln>
            </p:spPr>
          </p:pic>
          <p:sp>
            <p:nvSpPr>
              <p:cNvPr id="34" name="TextBox 33">
                <a:extLst>
                  <a:ext uri="{FF2B5EF4-FFF2-40B4-BE49-F238E27FC236}">
                    <a16:creationId xmlns:a16="http://schemas.microsoft.com/office/drawing/2014/main" id="{0299F82D-AD36-9FFA-2A0F-09FA413C3DC7}"/>
                  </a:ext>
                </a:extLst>
              </p:cNvPr>
              <p:cNvSpPr txBox="1"/>
              <p:nvPr/>
            </p:nvSpPr>
            <p:spPr>
              <a:xfrm>
                <a:off x="10149160" y="3302354"/>
                <a:ext cx="1491441"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Tw Cen MT"/>
                    <a:ea typeface="+mn-ea"/>
                    <a:cs typeface="+mn-cs"/>
                  </a:rPr>
                  <a:t>5. Attract Wildlife</a:t>
                </a:r>
              </a:p>
            </p:txBody>
          </p:sp>
        </p:grpSp>
        <p:grpSp>
          <p:nvGrpSpPr>
            <p:cNvPr id="21" name="Group 20">
              <a:extLst>
                <a:ext uri="{FF2B5EF4-FFF2-40B4-BE49-F238E27FC236}">
                  <a16:creationId xmlns:a16="http://schemas.microsoft.com/office/drawing/2014/main" id="{68A30582-C9B3-84CA-F7BB-6E4AC3A62FD2}"/>
                </a:ext>
              </a:extLst>
            </p:cNvPr>
            <p:cNvGrpSpPr/>
            <p:nvPr/>
          </p:nvGrpSpPr>
          <p:grpSpPr>
            <a:xfrm>
              <a:off x="1778967" y="4104286"/>
              <a:ext cx="1574221" cy="2413513"/>
              <a:chOff x="2913859" y="4104286"/>
              <a:chExt cx="1574221" cy="2413513"/>
            </a:xfrm>
          </p:grpSpPr>
          <p:pic>
            <p:nvPicPr>
              <p:cNvPr id="31" name="Picture 30">
                <a:extLst>
                  <a:ext uri="{FF2B5EF4-FFF2-40B4-BE49-F238E27FC236}">
                    <a16:creationId xmlns:a16="http://schemas.microsoft.com/office/drawing/2014/main" id="{ACBB8277-5372-5B93-CB9F-B42DDE29E0ED}"/>
                  </a:ext>
                </a:extLst>
              </p:cNvPr>
              <p:cNvPicPr>
                <a:picLocks noChangeAspect="1"/>
              </p:cNvPicPr>
              <p:nvPr/>
            </p:nvPicPr>
            <p:blipFill rotWithShape="1">
              <a:blip r:embed="rId3"/>
              <a:srcRect l="74132" t="46453" r="17565" b="38250"/>
              <a:stretch/>
            </p:blipFill>
            <p:spPr>
              <a:xfrm>
                <a:off x="2996640" y="4104286"/>
                <a:ext cx="1491440" cy="1474556"/>
              </a:xfrm>
              <a:prstGeom prst="rect">
                <a:avLst/>
              </a:prstGeom>
              <a:ln w="19050">
                <a:solidFill>
                  <a:schemeClr val="bg1"/>
                </a:solidFill>
              </a:ln>
            </p:spPr>
          </p:pic>
          <p:sp>
            <p:nvSpPr>
              <p:cNvPr id="32" name="TextBox 31">
                <a:extLst>
                  <a:ext uri="{FF2B5EF4-FFF2-40B4-BE49-F238E27FC236}">
                    <a16:creationId xmlns:a16="http://schemas.microsoft.com/office/drawing/2014/main" id="{9C4851B6-3B70-E0D6-6C2B-F96DD144FBD5}"/>
                  </a:ext>
                </a:extLst>
              </p:cNvPr>
              <p:cNvSpPr txBox="1"/>
              <p:nvPr/>
            </p:nvSpPr>
            <p:spPr>
              <a:xfrm>
                <a:off x="2913859" y="5594469"/>
                <a:ext cx="1491441"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Tw Cen MT"/>
                    <a:ea typeface="+mn-ea"/>
                    <a:cs typeface="+mn-cs"/>
                  </a:rPr>
                  <a:t>6. Manage  Yard Pests Responsibly </a:t>
                </a:r>
              </a:p>
            </p:txBody>
          </p:sp>
        </p:grpSp>
        <p:grpSp>
          <p:nvGrpSpPr>
            <p:cNvPr id="22" name="Group 21">
              <a:extLst>
                <a:ext uri="{FF2B5EF4-FFF2-40B4-BE49-F238E27FC236}">
                  <a16:creationId xmlns:a16="http://schemas.microsoft.com/office/drawing/2014/main" id="{893DEBFB-40C1-5B73-D181-37415A64FEC6}"/>
                </a:ext>
              </a:extLst>
            </p:cNvPr>
            <p:cNvGrpSpPr/>
            <p:nvPr/>
          </p:nvGrpSpPr>
          <p:grpSpPr>
            <a:xfrm>
              <a:off x="3508946" y="4119918"/>
              <a:ext cx="1538677" cy="2178071"/>
              <a:chOff x="5308014" y="4109747"/>
              <a:chExt cx="1538677" cy="2178071"/>
            </a:xfrm>
          </p:grpSpPr>
          <p:pic>
            <p:nvPicPr>
              <p:cNvPr id="29" name="Picture 28">
                <a:extLst>
                  <a:ext uri="{FF2B5EF4-FFF2-40B4-BE49-F238E27FC236}">
                    <a16:creationId xmlns:a16="http://schemas.microsoft.com/office/drawing/2014/main" id="{41D00D62-B206-56AE-DDCF-F47FF4F87077}"/>
                  </a:ext>
                </a:extLst>
              </p:cNvPr>
              <p:cNvPicPr>
                <a:picLocks noChangeAspect="1"/>
              </p:cNvPicPr>
              <p:nvPr/>
            </p:nvPicPr>
            <p:blipFill rotWithShape="1">
              <a:blip r:embed="rId3"/>
              <a:srcRect l="46674" t="71594" r="45117" b="13282"/>
              <a:stretch/>
            </p:blipFill>
            <p:spPr>
              <a:xfrm>
                <a:off x="5355253" y="4109747"/>
                <a:ext cx="1491438" cy="1474553"/>
              </a:xfrm>
              <a:prstGeom prst="rect">
                <a:avLst/>
              </a:prstGeom>
              <a:ln w="19050">
                <a:solidFill>
                  <a:schemeClr val="bg1"/>
                </a:solidFill>
              </a:ln>
            </p:spPr>
          </p:pic>
          <p:sp>
            <p:nvSpPr>
              <p:cNvPr id="30" name="TextBox 29">
                <a:extLst>
                  <a:ext uri="{FF2B5EF4-FFF2-40B4-BE49-F238E27FC236}">
                    <a16:creationId xmlns:a16="http://schemas.microsoft.com/office/drawing/2014/main" id="{E1811838-7AE3-C023-2972-3743720FD80A}"/>
                  </a:ext>
                </a:extLst>
              </p:cNvPr>
              <p:cNvSpPr txBox="1"/>
              <p:nvPr/>
            </p:nvSpPr>
            <p:spPr>
              <a:xfrm>
                <a:off x="5308014" y="5641487"/>
                <a:ext cx="1491441"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Tw Cen MT"/>
                    <a:ea typeface="+mn-ea"/>
                    <a:cs typeface="+mn-cs"/>
                  </a:rPr>
                  <a:t>7. Recycle Yard Waste</a:t>
                </a:r>
              </a:p>
            </p:txBody>
          </p:sp>
        </p:grpSp>
        <p:grpSp>
          <p:nvGrpSpPr>
            <p:cNvPr id="23" name="Group 22">
              <a:extLst>
                <a:ext uri="{FF2B5EF4-FFF2-40B4-BE49-F238E27FC236}">
                  <a16:creationId xmlns:a16="http://schemas.microsoft.com/office/drawing/2014/main" id="{D5453014-AEA4-BE4A-D442-275BB342DDF4}"/>
                </a:ext>
              </a:extLst>
            </p:cNvPr>
            <p:cNvGrpSpPr/>
            <p:nvPr/>
          </p:nvGrpSpPr>
          <p:grpSpPr>
            <a:xfrm>
              <a:off x="5137788" y="4124790"/>
              <a:ext cx="1605782" cy="2437407"/>
              <a:chOff x="7599519" y="4119918"/>
              <a:chExt cx="1605782" cy="2437407"/>
            </a:xfrm>
          </p:grpSpPr>
          <p:pic>
            <p:nvPicPr>
              <p:cNvPr id="27" name="Picture 26">
                <a:extLst>
                  <a:ext uri="{FF2B5EF4-FFF2-40B4-BE49-F238E27FC236}">
                    <a16:creationId xmlns:a16="http://schemas.microsoft.com/office/drawing/2014/main" id="{5A6FC257-F480-9CF2-AA03-8C237199587F}"/>
                  </a:ext>
                </a:extLst>
              </p:cNvPr>
              <p:cNvPicPr>
                <a:picLocks noChangeAspect="1"/>
              </p:cNvPicPr>
              <p:nvPr/>
            </p:nvPicPr>
            <p:blipFill rotWithShape="1">
              <a:blip r:embed="rId3"/>
              <a:srcRect l="60375" t="71458" r="31207" b="13029"/>
              <a:stretch/>
            </p:blipFill>
            <p:spPr>
              <a:xfrm>
                <a:off x="7713864" y="4119918"/>
                <a:ext cx="1491437" cy="1474552"/>
              </a:xfrm>
              <a:prstGeom prst="rect">
                <a:avLst/>
              </a:prstGeom>
              <a:ln w="19050">
                <a:solidFill>
                  <a:schemeClr val="bg1"/>
                </a:solidFill>
              </a:ln>
            </p:spPr>
          </p:pic>
          <p:sp>
            <p:nvSpPr>
              <p:cNvPr id="28" name="TextBox 27">
                <a:extLst>
                  <a:ext uri="{FF2B5EF4-FFF2-40B4-BE49-F238E27FC236}">
                    <a16:creationId xmlns:a16="http://schemas.microsoft.com/office/drawing/2014/main" id="{0DC16B56-FEA6-2B68-C5EC-A3420E33CB3E}"/>
                  </a:ext>
                </a:extLst>
              </p:cNvPr>
              <p:cNvSpPr txBox="1"/>
              <p:nvPr/>
            </p:nvSpPr>
            <p:spPr>
              <a:xfrm>
                <a:off x="7599519" y="5633995"/>
                <a:ext cx="1491441"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Tw Cen MT"/>
                    <a:ea typeface="+mn-ea"/>
                    <a:cs typeface="+mn-cs"/>
                  </a:rPr>
                  <a:t>8. Reduce Stormwater Runoff</a:t>
                </a:r>
              </a:p>
            </p:txBody>
          </p:sp>
        </p:grpSp>
        <p:grpSp>
          <p:nvGrpSpPr>
            <p:cNvPr id="24" name="Group 23">
              <a:extLst>
                <a:ext uri="{FF2B5EF4-FFF2-40B4-BE49-F238E27FC236}">
                  <a16:creationId xmlns:a16="http://schemas.microsoft.com/office/drawing/2014/main" id="{3E4840C2-6D00-E900-6AEC-1D6B76967823}"/>
                </a:ext>
              </a:extLst>
            </p:cNvPr>
            <p:cNvGrpSpPr/>
            <p:nvPr/>
          </p:nvGrpSpPr>
          <p:grpSpPr>
            <a:xfrm>
              <a:off x="6867767" y="4104286"/>
              <a:ext cx="1578201" cy="2155536"/>
              <a:chOff x="9993674" y="4124790"/>
              <a:chExt cx="1578201" cy="2155536"/>
            </a:xfrm>
          </p:grpSpPr>
          <p:pic>
            <p:nvPicPr>
              <p:cNvPr id="25" name="Picture 24">
                <a:extLst>
                  <a:ext uri="{FF2B5EF4-FFF2-40B4-BE49-F238E27FC236}">
                    <a16:creationId xmlns:a16="http://schemas.microsoft.com/office/drawing/2014/main" id="{B7BBC680-FF5A-C548-A9CB-2ADFE9BE6584}"/>
                  </a:ext>
                </a:extLst>
              </p:cNvPr>
              <p:cNvPicPr>
                <a:picLocks noChangeAspect="1"/>
              </p:cNvPicPr>
              <p:nvPr/>
            </p:nvPicPr>
            <p:blipFill rotWithShape="1">
              <a:blip r:embed="rId3"/>
              <a:srcRect l="74231" t="72280" r="17689" b="12907"/>
              <a:stretch/>
            </p:blipFill>
            <p:spPr>
              <a:xfrm>
                <a:off x="10072475" y="4124790"/>
                <a:ext cx="1499400" cy="1474551"/>
              </a:xfrm>
              <a:prstGeom prst="rect">
                <a:avLst/>
              </a:prstGeom>
              <a:ln w="19050">
                <a:solidFill>
                  <a:schemeClr val="bg1"/>
                </a:solidFill>
              </a:ln>
            </p:spPr>
          </p:pic>
          <p:sp>
            <p:nvSpPr>
              <p:cNvPr id="26" name="TextBox 25">
                <a:extLst>
                  <a:ext uri="{FF2B5EF4-FFF2-40B4-BE49-F238E27FC236}">
                    <a16:creationId xmlns:a16="http://schemas.microsoft.com/office/drawing/2014/main" id="{AA029228-C264-878A-5708-5DCC526C3F01}"/>
                  </a:ext>
                </a:extLst>
              </p:cNvPr>
              <p:cNvSpPr txBox="1"/>
              <p:nvPr/>
            </p:nvSpPr>
            <p:spPr>
              <a:xfrm>
                <a:off x="9993674" y="5633995"/>
                <a:ext cx="1491441"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Tw Cen MT"/>
                    <a:ea typeface="+mn-ea"/>
                    <a:cs typeface="+mn-cs"/>
                  </a:rPr>
                  <a:t>9. Protect the Waterfront</a:t>
                </a:r>
              </a:p>
            </p:txBody>
          </p:sp>
        </p:grpSp>
      </p:grpSp>
    </p:spTree>
    <p:extLst>
      <p:ext uri="{BB962C8B-B14F-4D97-AF65-F5344CB8AC3E}">
        <p14:creationId xmlns:p14="http://schemas.microsoft.com/office/powerpoint/2010/main" val="8819178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EFCCE-77F8-ED46-9F94-BC76CE7EFC81}"/>
              </a:ext>
            </a:extLst>
          </p:cNvPr>
          <p:cNvSpPr>
            <a:spLocks noGrp="1"/>
          </p:cNvSpPr>
          <p:nvPr>
            <p:ph type="title"/>
          </p:nvPr>
        </p:nvSpPr>
        <p:spPr>
          <a:xfrm>
            <a:off x="550719" y="904928"/>
            <a:ext cx="11076707" cy="736882"/>
          </a:xfrm>
        </p:spPr>
        <p:txBody>
          <a:bodyPr>
            <a:normAutofit/>
          </a:bodyPr>
          <a:lstStyle/>
          <a:p>
            <a:r>
              <a:rPr lang="en-US" sz="4400" dirty="0"/>
              <a:t>Right Plant, Right Place</a:t>
            </a:r>
          </a:p>
        </p:txBody>
      </p:sp>
      <p:sp>
        <p:nvSpPr>
          <p:cNvPr id="3" name="TextBox 2">
            <a:extLst>
              <a:ext uri="{FF2B5EF4-FFF2-40B4-BE49-F238E27FC236}">
                <a16:creationId xmlns:a16="http://schemas.microsoft.com/office/drawing/2014/main" id="{FAD53652-0DE9-08D0-FAFC-F04757020140}"/>
              </a:ext>
            </a:extLst>
          </p:cNvPr>
          <p:cNvSpPr txBox="1"/>
          <p:nvPr/>
        </p:nvSpPr>
        <p:spPr>
          <a:xfrm>
            <a:off x="655620" y="1859339"/>
            <a:ext cx="5538353" cy="3139321"/>
          </a:xfrm>
          <a:prstGeom prst="rect">
            <a:avLst/>
          </a:prstGeom>
          <a:noFill/>
        </p:spPr>
        <p:txBody>
          <a:bodyPr wrap="square" rtlCol="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Rockwell" panose="02060603020205020403" pitchFamily="18" charset="0"/>
                <a:ea typeface="+mn-ea"/>
                <a:cs typeface="+mn-cs"/>
              </a:rPr>
              <a:t>Consider:</a:t>
            </a:r>
          </a:p>
          <a:p>
            <a:pPr marL="571500" marR="0" lvl="0" indent="-5715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Rockwell" panose="02060603020205020403" pitchFamily="18" charset="0"/>
                <a:ea typeface="+mn-ea"/>
                <a:cs typeface="+mn-cs"/>
              </a:rPr>
              <a:t>Sun/shade tolerance</a:t>
            </a:r>
          </a:p>
          <a:p>
            <a:pPr marL="571500" marR="0" lvl="0" indent="-5715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Rockwell" panose="02060603020205020403" pitchFamily="18" charset="0"/>
                <a:ea typeface="+mn-ea"/>
                <a:cs typeface="+mn-cs"/>
              </a:rPr>
              <a:t>Size at maturity</a:t>
            </a:r>
          </a:p>
          <a:p>
            <a:pPr marL="571500" marR="0" lvl="0" indent="-5715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Rockwell" panose="02060603020205020403" pitchFamily="18" charset="0"/>
                <a:ea typeface="+mn-ea"/>
                <a:cs typeface="+mn-cs"/>
              </a:rPr>
              <a:t>Acidic or alkaline soil</a:t>
            </a:r>
          </a:p>
          <a:p>
            <a:pPr marL="571500" marR="0" lvl="0" indent="-5715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Rockwell" panose="02060603020205020403" pitchFamily="18" charset="0"/>
                <a:ea typeface="+mn-ea"/>
                <a:cs typeface="+mn-cs"/>
              </a:rPr>
              <a:t>Wind/salt tolerance</a:t>
            </a:r>
          </a:p>
        </p:txBody>
      </p:sp>
      <p:pic>
        <p:nvPicPr>
          <p:cNvPr id="5" name="Picture 2">
            <a:extLst>
              <a:ext uri="{FF2B5EF4-FFF2-40B4-BE49-F238E27FC236}">
                <a16:creationId xmlns:a16="http://schemas.microsoft.com/office/drawing/2014/main" id="{3108C716-91D6-C5DA-027C-2ACA91B66D70}"/>
              </a:ext>
            </a:extLst>
          </p:cNvPr>
          <p:cNvPicPr>
            <a:picLocks noChangeAspect="1" noChangeArrowheads="1"/>
          </p:cNvPicPr>
          <p:nvPr/>
        </p:nvPicPr>
        <p:blipFill>
          <a:blip r:embed="rId3" cstate="print"/>
          <a:srcRect l="28697" t="13542" r="29722" b="12160"/>
          <a:stretch>
            <a:fillRect/>
          </a:stretch>
        </p:blipFill>
        <p:spPr bwMode="auto">
          <a:xfrm>
            <a:off x="6831111" y="2096032"/>
            <a:ext cx="4580578" cy="3820644"/>
          </a:xfrm>
          <a:prstGeom prst="rect">
            <a:avLst/>
          </a:prstGeom>
          <a:noFill/>
          <a:ln w="9525">
            <a:solidFill>
              <a:schemeClr val="bg1"/>
            </a:solidFill>
            <a:miter lim="800000"/>
            <a:headEnd/>
            <a:tailEnd/>
          </a:ln>
        </p:spPr>
      </p:pic>
    </p:spTree>
    <p:extLst>
      <p:ext uri="{BB962C8B-B14F-4D97-AF65-F5344CB8AC3E}">
        <p14:creationId xmlns:p14="http://schemas.microsoft.com/office/powerpoint/2010/main" val="27122632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EFCCE-77F8-ED46-9F94-BC76CE7EFC81}"/>
              </a:ext>
            </a:extLst>
          </p:cNvPr>
          <p:cNvSpPr>
            <a:spLocks noGrp="1"/>
          </p:cNvSpPr>
          <p:nvPr>
            <p:ph type="title"/>
          </p:nvPr>
        </p:nvSpPr>
        <p:spPr>
          <a:xfrm>
            <a:off x="550719" y="904928"/>
            <a:ext cx="11076707" cy="736882"/>
          </a:xfrm>
        </p:spPr>
        <p:txBody>
          <a:bodyPr>
            <a:normAutofit/>
          </a:bodyPr>
          <a:lstStyle/>
          <a:p>
            <a:r>
              <a:rPr lang="en-US" sz="4400" dirty="0"/>
              <a:t>Plant More Trees</a:t>
            </a:r>
          </a:p>
        </p:txBody>
      </p:sp>
      <p:pic>
        <p:nvPicPr>
          <p:cNvPr id="5" name="Picture 4">
            <a:extLst>
              <a:ext uri="{FF2B5EF4-FFF2-40B4-BE49-F238E27FC236}">
                <a16:creationId xmlns:a16="http://schemas.microsoft.com/office/drawing/2014/main" id="{2225804D-D864-4848-C661-38ECD7408181}"/>
              </a:ext>
            </a:extLst>
          </p:cNvPr>
          <p:cNvPicPr>
            <a:picLocks noChangeAspect="1"/>
          </p:cNvPicPr>
          <p:nvPr/>
        </p:nvPicPr>
        <p:blipFill rotWithShape="1">
          <a:blip r:embed="rId3"/>
          <a:srcRect l="38747" t="20366" r="22852" b="43886"/>
          <a:stretch/>
        </p:blipFill>
        <p:spPr>
          <a:xfrm>
            <a:off x="1830199" y="1735328"/>
            <a:ext cx="8542358" cy="4322572"/>
          </a:xfrm>
          <a:prstGeom prst="rect">
            <a:avLst/>
          </a:prstGeom>
          <a:ln>
            <a:solidFill>
              <a:schemeClr val="bg1"/>
            </a:solidFill>
          </a:ln>
        </p:spPr>
      </p:pic>
      <p:sp>
        <p:nvSpPr>
          <p:cNvPr id="18" name="TextBox 17">
            <a:extLst>
              <a:ext uri="{FF2B5EF4-FFF2-40B4-BE49-F238E27FC236}">
                <a16:creationId xmlns:a16="http://schemas.microsoft.com/office/drawing/2014/main" id="{EED2DA84-BC63-6AF5-4BAA-FD9B113B2014}"/>
              </a:ext>
            </a:extLst>
          </p:cNvPr>
          <p:cNvSpPr txBox="1"/>
          <p:nvPr/>
        </p:nvSpPr>
        <p:spPr>
          <a:xfrm>
            <a:off x="6973507" y="4050119"/>
            <a:ext cx="2608976" cy="369332"/>
          </a:xfrm>
          <a:prstGeom prst="rect">
            <a:avLst/>
          </a:prstGeom>
          <a:solidFill>
            <a:schemeClr val="accent3">
              <a:lumMod val="50000"/>
            </a:schemeClr>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Tw Cen MT"/>
                <a:ea typeface="+mn-ea"/>
                <a:cs typeface="+mn-cs"/>
              </a:rPr>
              <a:t>Higher Evapotranspiration</a:t>
            </a:r>
          </a:p>
        </p:txBody>
      </p:sp>
      <p:sp>
        <p:nvSpPr>
          <p:cNvPr id="17" name="Oval 16">
            <a:extLst>
              <a:ext uri="{FF2B5EF4-FFF2-40B4-BE49-F238E27FC236}">
                <a16:creationId xmlns:a16="http://schemas.microsoft.com/office/drawing/2014/main" id="{082D30BB-A46F-63CC-B9BF-7031B7BDB978}"/>
              </a:ext>
            </a:extLst>
          </p:cNvPr>
          <p:cNvSpPr/>
          <p:nvPr/>
        </p:nvSpPr>
        <p:spPr>
          <a:xfrm>
            <a:off x="1922318" y="3836582"/>
            <a:ext cx="4503452" cy="735418"/>
          </a:xfrm>
          <a:prstGeom prst="ellipse">
            <a:avLst/>
          </a:prstGeom>
          <a:noFill/>
          <a:ln w="508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extBox 2">
            <a:extLst>
              <a:ext uri="{FF2B5EF4-FFF2-40B4-BE49-F238E27FC236}">
                <a16:creationId xmlns:a16="http://schemas.microsoft.com/office/drawing/2014/main" id="{28909E92-CED4-18C4-549A-E725D459F982}"/>
              </a:ext>
            </a:extLst>
          </p:cNvPr>
          <p:cNvSpPr txBox="1"/>
          <p:nvPr/>
        </p:nvSpPr>
        <p:spPr>
          <a:xfrm>
            <a:off x="2960838" y="2785361"/>
            <a:ext cx="2608976" cy="369332"/>
          </a:xfrm>
          <a:prstGeom prst="rect">
            <a:avLst/>
          </a:prstGeom>
          <a:solidFill>
            <a:schemeClr val="accent3">
              <a:lumMod val="50000"/>
            </a:schemeClr>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Tw Cen MT"/>
                <a:ea typeface="+mn-ea"/>
                <a:cs typeface="+mn-cs"/>
              </a:rPr>
              <a:t>Lower Evapotranspiration</a:t>
            </a:r>
          </a:p>
        </p:txBody>
      </p:sp>
      <p:sp>
        <p:nvSpPr>
          <p:cNvPr id="7" name="Freeform 37">
            <a:extLst>
              <a:ext uri="{FF2B5EF4-FFF2-40B4-BE49-F238E27FC236}">
                <a16:creationId xmlns:a16="http://schemas.microsoft.com/office/drawing/2014/main" id="{45F3B439-631D-A9B6-FD3D-B2A27DCD1902}"/>
              </a:ext>
            </a:extLst>
          </p:cNvPr>
          <p:cNvSpPr/>
          <p:nvPr/>
        </p:nvSpPr>
        <p:spPr>
          <a:xfrm>
            <a:off x="3222108" y="3429001"/>
            <a:ext cx="293298" cy="735418"/>
          </a:xfrm>
          <a:custGeom>
            <a:avLst/>
            <a:gdLst>
              <a:gd name="connsiteX0" fmla="*/ 74762 w 293298"/>
              <a:gd name="connsiteY0" fmla="*/ 1259457 h 1259457"/>
              <a:gd name="connsiteX1" fmla="*/ 281796 w 293298"/>
              <a:gd name="connsiteY1" fmla="*/ 948906 h 1259457"/>
              <a:gd name="connsiteX2" fmla="*/ 5751 w 293298"/>
              <a:gd name="connsiteY2" fmla="*/ 681487 h 1259457"/>
              <a:gd name="connsiteX3" fmla="*/ 247290 w 293298"/>
              <a:gd name="connsiteY3" fmla="*/ 405442 h 1259457"/>
              <a:gd name="connsiteX4" fmla="*/ 195532 w 293298"/>
              <a:gd name="connsiteY4" fmla="*/ 0 h 1259457"/>
              <a:gd name="connsiteX5" fmla="*/ 195532 w 293298"/>
              <a:gd name="connsiteY5" fmla="*/ 0 h 1259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3298" h="1259457">
                <a:moveTo>
                  <a:pt x="74762" y="1259457"/>
                </a:moveTo>
                <a:cubicBezTo>
                  <a:pt x="184030" y="1152345"/>
                  <a:pt x="293298" y="1045234"/>
                  <a:pt x="281796" y="948906"/>
                </a:cubicBezTo>
                <a:cubicBezTo>
                  <a:pt x="270294" y="852578"/>
                  <a:pt x="11502" y="772064"/>
                  <a:pt x="5751" y="681487"/>
                </a:cubicBezTo>
                <a:cubicBezTo>
                  <a:pt x="0" y="590910"/>
                  <a:pt x="215660" y="519023"/>
                  <a:pt x="247290" y="405442"/>
                </a:cubicBezTo>
                <a:cubicBezTo>
                  <a:pt x="278920" y="291861"/>
                  <a:pt x="195532" y="0"/>
                  <a:pt x="195532" y="0"/>
                </a:cubicBezTo>
                <a:lnTo>
                  <a:pt x="195532" y="0"/>
                </a:lnTo>
              </a:path>
            </a:pathLst>
          </a:custGeom>
          <a:ln w="31750">
            <a:solidFill>
              <a:schemeClr val="bg2">
                <a:lumMod val="60000"/>
                <a:lumOff val="40000"/>
              </a:schemeClr>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38">
            <a:extLst>
              <a:ext uri="{FF2B5EF4-FFF2-40B4-BE49-F238E27FC236}">
                <a16:creationId xmlns:a16="http://schemas.microsoft.com/office/drawing/2014/main" id="{09A6A63B-3FBE-8E61-319D-23A5340A7B54}"/>
              </a:ext>
            </a:extLst>
          </p:cNvPr>
          <p:cNvSpPr/>
          <p:nvPr/>
        </p:nvSpPr>
        <p:spPr>
          <a:xfrm>
            <a:off x="3870459" y="3429000"/>
            <a:ext cx="293298" cy="735418"/>
          </a:xfrm>
          <a:custGeom>
            <a:avLst/>
            <a:gdLst>
              <a:gd name="connsiteX0" fmla="*/ 74762 w 293298"/>
              <a:gd name="connsiteY0" fmla="*/ 1259457 h 1259457"/>
              <a:gd name="connsiteX1" fmla="*/ 281796 w 293298"/>
              <a:gd name="connsiteY1" fmla="*/ 948906 h 1259457"/>
              <a:gd name="connsiteX2" fmla="*/ 5751 w 293298"/>
              <a:gd name="connsiteY2" fmla="*/ 681487 h 1259457"/>
              <a:gd name="connsiteX3" fmla="*/ 247290 w 293298"/>
              <a:gd name="connsiteY3" fmla="*/ 405442 h 1259457"/>
              <a:gd name="connsiteX4" fmla="*/ 195532 w 293298"/>
              <a:gd name="connsiteY4" fmla="*/ 0 h 1259457"/>
              <a:gd name="connsiteX5" fmla="*/ 195532 w 293298"/>
              <a:gd name="connsiteY5" fmla="*/ 0 h 1259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3298" h="1259457">
                <a:moveTo>
                  <a:pt x="74762" y="1259457"/>
                </a:moveTo>
                <a:cubicBezTo>
                  <a:pt x="184030" y="1152345"/>
                  <a:pt x="293298" y="1045234"/>
                  <a:pt x="281796" y="948906"/>
                </a:cubicBezTo>
                <a:cubicBezTo>
                  <a:pt x="270294" y="852578"/>
                  <a:pt x="11502" y="772064"/>
                  <a:pt x="5751" y="681487"/>
                </a:cubicBezTo>
                <a:cubicBezTo>
                  <a:pt x="0" y="590910"/>
                  <a:pt x="215660" y="519023"/>
                  <a:pt x="247290" y="405442"/>
                </a:cubicBezTo>
                <a:cubicBezTo>
                  <a:pt x="278920" y="291861"/>
                  <a:pt x="195532" y="0"/>
                  <a:pt x="195532" y="0"/>
                </a:cubicBezTo>
                <a:lnTo>
                  <a:pt x="195532" y="0"/>
                </a:lnTo>
              </a:path>
            </a:pathLst>
          </a:custGeom>
          <a:ln w="31750">
            <a:solidFill>
              <a:schemeClr val="bg2">
                <a:lumMod val="60000"/>
                <a:lumOff val="40000"/>
              </a:schemeClr>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Freeform 39">
            <a:extLst>
              <a:ext uri="{FF2B5EF4-FFF2-40B4-BE49-F238E27FC236}">
                <a16:creationId xmlns:a16="http://schemas.microsoft.com/office/drawing/2014/main" id="{4090BEAA-93C5-0133-41F8-2BE90B2A7162}"/>
              </a:ext>
            </a:extLst>
          </p:cNvPr>
          <p:cNvSpPr/>
          <p:nvPr/>
        </p:nvSpPr>
        <p:spPr>
          <a:xfrm>
            <a:off x="4470133" y="3429000"/>
            <a:ext cx="293298" cy="735418"/>
          </a:xfrm>
          <a:custGeom>
            <a:avLst/>
            <a:gdLst>
              <a:gd name="connsiteX0" fmla="*/ 74762 w 293298"/>
              <a:gd name="connsiteY0" fmla="*/ 1259457 h 1259457"/>
              <a:gd name="connsiteX1" fmla="*/ 281796 w 293298"/>
              <a:gd name="connsiteY1" fmla="*/ 948906 h 1259457"/>
              <a:gd name="connsiteX2" fmla="*/ 5751 w 293298"/>
              <a:gd name="connsiteY2" fmla="*/ 681487 h 1259457"/>
              <a:gd name="connsiteX3" fmla="*/ 247290 w 293298"/>
              <a:gd name="connsiteY3" fmla="*/ 405442 h 1259457"/>
              <a:gd name="connsiteX4" fmla="*/ 195532 w 293298"/>
              <a:gd name="connsiteY4" fmla="*/ 0 h 1259457"/>
              <a:gd name="connsiteX5" fmla="*/ 195532 w 293298"/>
              <a:gd name="connsiteY5" fmla="*/ 0 h 1259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3298" h="1259457">
                <a:moveTo>
                  <a:pt x="74762" y="1259457"/>
                </a:moveTo>
                <a:cubicBezTo>
                  <a:pt x="184030" y="1152345"/>
                  <a:pt x="293298" y="1045234"/>
                  <a:pt x="281796" y="948906"/>
                </a:cubicBezTo>
                <a:cubicBezTo>
                  <a:pt x="270294" y="852578"/>
                  <a:pt x="11502" y="772064"/>
                  <a:pt x="5751" y="681487"/>
                </a:cubicBezTo>
                <a:cubicBezTo>
                  <a:pt x="0" y="590910"/>
                  <a:pt x="215660" y="519023"/>
                  <a:pt x="247290" y="405442"/>
                </a:cubicBezTo>
                <a:cubicBezTo>
                  <a:pt x="278920" y="291861"/>
                  <a:pt x="195532" y="0"/>
                  <a:pt x="195532" y="0"/>
                </a:cubicBezTo>
                <a:lnTo>
                  <a:pt x="195532" y="0"/>
                </a:lnTo>
              </a:path>
            </a:pathLst>
          </a:custGeom>
          <a:ln w="31750">
            <a:solidFill>
              <a:schemeClr val="bg2">
                <a:lumMod val="60000"/>
                <a:lumOff val="40000"/>
              </a:schemeClr>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Freeform 40">
            <a:extLst>
              <a:ext uri="{FF2B5EF4-FFF2-40B4-BE49-F238E27FC236}">
                <a16:creationId xmlns:a16="http://schemas.microsoft.com/office/drawing/2014/main" id="{22365A73-DA11-672C-DA42-DC1E87C9030A}"/>
              </a:ext>
            </a:extLst>
          </p:cNvPr>
          <p:cNvSpPr/>
          <p:nvPr/>
        </p:nvSpPr>
        <p:spPr>
          <a:xfrm>
            <a:off x="5105980" y="3429000"/>
            <a:ext cx="293298" cy="735418"/>
          </a:xfrm>
          <a:custGeom>
            <a:avLst/>
            <a:gdLst>
              <a:gd name="connsiteX0" fmla="*/ 74762 w 293298"/>
              <a:gd name="connsiteY0" fmla="*/ 1259457 h 1259457"/>
              <a:gd name="connsiteX1" fmla="*/ 281796 w 293298"/>
              <a:gd name="connsiteY1" fmla="*/ 948906 h 1259457"/>
              <a:gd name="connsiteX2" fmla="*/ 5751 w 293298"/>
              <a:gd name="connsiteY2" fmla="*/ 681487 h 1259457"/>
              <a:gd name="connsiteX3" fmla="*/ 247290 w 293298"/>
              <a:gd name="connsiteY3" fmla="*/ 405442 h 1259457"/>
              <a:gd name="connsiteX4" fmla="*/ 195532 w 293298"/>
              <a:gd name="connsiteY4" fmla="*/ 0 h 1259457"/>
              <a:gd name="connsiteX5" fmla="*/ 195532 w 293298"/>
              <a:gd name="connsiteY5" fmla="*/ 0 h 1259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3298" h="1259457">
                <a:moveTo>
                  <a:pt x="74762" y="1259457"/>
                </a:moveTo>
                <a:cubicBezTo>
                  <a:pt x="184030" y="1152345"/>
                  <a:pt x="293298" y="1045234"/>
                  <a:pt x="281796" y="948906"/>
                </a:cubicBezTo>
                <a:cubicBezTo>
                  <a:pt x="270294" y="852578"/>
                  <a:pt x="11502" y="772064"/>
                  <a:pt x="5751" y="681487"/>
                </a:cubicBezTo>
                <a:cubicBezTo>
                  <a:pt x="0" y="590910"/>
                  <a:pt x="215660" y="519023"/>
                  <a:pt x="247290" y="405442"/>
                </a:cubicBezTo>
                <a:cubicBezTo>
                  <a:pt x="278920" y="291861"/>
                  <a:pt x="195532" y="0"/>
                  <a:pt x="195532" y="0"/>
                </a:cubicBezTo>
                <a:lnTo>
                  <a:pt x="195532" y="0"/>
                </a:lnTo>
              </a:path>
            </a:pathLst>
          </a:custGeom>
          <a:ln w="31750">
            <a:solidFill>
              <a:schemeClr val="bg2">
                <a:lumMod val="60000"/>
                <a:lumOff val="40000"/>
              </a:schemeClr>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Freeform 41">
            <a:extLst>
              <a:ext uri="{FF2B5EF4-FFF2-40B4-BE49-F238E27FC236}">
                <a16:creationId xmlns:a16="http://schemas.microsoft.com/office/drawing/2014/main" id="{6E872A8C-C4FF-3A58-BAD0-2CD6AAAB38FB}"/>
              </a:ext>
            </a:extLst>
          </p:cNvPr>
          <p:cNvSpPr/>
          <p:nvPr/>
        </p:nvSpPr>
        <p:spPr>
          <a:xfrm>
            <a:off x="7326702" y="4572000"/>
            <a:ext cx="293298" cy="987136"/>
          </a:xfrm>
          <a:custGeom>
            <a:avLst/>
            <a:gdLst>
              <a:gd name="connsiteX0" fmla="*/ 74762 w 293298"/>
              <a:gd name="connsiteY0" fmla="*/ 1259457 h 1259457"/>
              <a:gd name="connsiteX1" fmla="*/ 281796 w 293298"/>
              <a:gd name="connsiteY1" fmla="*/ 948906 h 1259457"/>
              <a:gd name="connsiteX2" fmla="*/ 5751 w 293298"/>
              <a:gd name="connsiteY2" fmla="*/ 681487 h 1259457"/>
              <a:gd name="connsiteX3" fmla="*/ 247290 w 293298"/>
              <a:gd name="connsiteY3" fmla="*/ 405442 h 1259457"/>
              <a:gd name="connsiteX4" fmla="*/ 195532 w 293298"/>
              <a:gd name="connsiteY4" fmla="*/ 0 h 1259457"/>
              <a:gd name="connsiteX5" fmla="*/ 195532 w 293298"/>
              <a:gd name="connsiteY5" fmla="*/ 0 h 1259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3298" h="1259457">
                <a:moveTo>
                  <a:pt x="74762" y="1259457"/>
                </a:moveTo>
                <a:cubicBezTo>
                  <a:pt x="184030" y="1152345"/>
                  <a:pt x="293298" y="1045234"/>
                  <a:pt x="281796" y="948906"/>
                </a:cubicBezTo>
                <a:cubicBezTo>
                  <a:pt x="270294" y="852578"/>
                  <a:pt x="11502" y="772064"/>
                  <a:pt x="5751" y="681487"/>
                </a:cubicBezTo>
                <a:cubicBezTo>
                  <a:pt x="0" y="590910"/>
                  <a:pt x="215660" y="519023"/>
                  <a:pt x="247290" y="405442"/>
                </a:cubicBezTo>
                <a:cubicBezTo>
                  <a:pt x="278920" y="291861"/>
                  <a:pt x="195532" y="0"/>
                  <a:pt x="195532" y="0"/>
                </a:cubicBezTo>
                <a:lnTo>
                  <a:pt x="195532" y="0"/>
                </a:lnTo>
              </a:path>
            </a:pathLst>
          </a:custGeom>
          <a:ln w="31750">
            <a:solidFill>
              <a:srgbClr val="0070C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Freeform 42">
            <a:extLst>
              <a:ext uri="{FF2B5EF4-FFF2-40B4-BE49-F238E27FC236}">
                <a16:creationId xmlns:a16="http://schemas.microsoft.com/office/drawing/2014/main" id="{72DD3BDF-0BD7-F86A-1EC1-B62B0248BEF1}"/>
              </a:ext>
            </a:extLst>
          </p:cNvPr>
          <p:cNvSpPr/>
          <p:nvPr/>
        </p:nvSpPr>
        <p:spPr>
          <a:xfrm>
            <a:off x="7860102" y="4572000"/>
            <a:ext cx="293298" cy="987136"/>
          </a:xfrm>
          <a:custGeom>
            <a:avLst/>
            <a:gdLst>
              <a:gd name="connsiteX0" fmla="*/ 74762 w 293298"/>
              <a:gd name="connsiteY0" fmla="*/ 1259457 h 1259457"/>
              <a:gd name="connsiteX1" fmla="*/ 281796 w 293298"/>
              <a:gd name="connsiteY1" fmla="*/ 948906 h 1259457"/>
              <a:gd name="connsiteX2" fmla="*/ 5751 w 293298"/>
              <a:gd name="connsiteY2" fmla="*/ 681487 h 1259457"/>
              <a:gd name="connsiteX3" fmla="*/ 247290 w 293298"/>
              <a:gd name="connsiteY3" fmla="*/ 405442 h 1259457"/>
              <a:gd name="connsiteX4" fmla="*/ 195532 w 293298"/>
              <a:gd name="connsiteY4" fmla="*/ 0 h 1259457"/>
              <a:gd name="connsiteX5" fmla="*/ 195532 w 293298"/>
              <a:gd name="connsiteY5" fmla="*/ 0 h 1259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3298" h="1259457">
                <a:moveTo>
                  <a:pt x="74762" y="1259457"/>
                </a:moveTo>
                <a:cubicBezTo>
                  <a:pt x="184030" y="1152345"/>
                  <a:pt x="293298" y="1045234"/>
                  <a:pt x="281796" y="948906"/>
                </a:cubicBezTo>
                <a:cubicBezTo>
                  <a:pt x="270294" y="852578"/>
                  <a:pt x="11502" y="772064"/>
                  <a:pt x="5751" y="681487"/>
                </a:cubicBezTo>
                <a:cubicBezTo>
                  <a:pt x="0" y="590910"/>
                  <a:pt x="215660" y="519023"/>
                  <a:pt x="247290" y="405442"/>
                </a:cubicBezTo>
                <a:cubicBezTo>
                  <a:pt x="278920" y="291861"/>
                  <a:pt x="195532" y="0"/>
                  <a:pt x="195532" y="0"/>
                </a:cubicBezTo>
                <a:lnTo>
                  <a:pt x="195532" y="0"/>
                </a:lnTo>
              </a:path>
            </a:pathLst>
          </a:custGeom>
          <a:ln w="31750">
            <a:solidFill>
              <a:srgbClr val="0070C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Freeform 43">
            <a:extLst>
              <a:ext uri="{FF2B5EF4-FFF2-40B4-BE49-F238E27FC236}">
                <a16:creationId xmlns:a16="http://schemas.microsoft.com/office/drawing/2014/main" id="{C0AE2073-0CA0-804F-4F4D-BEA90E7D5907}"/>
              </a:ext>
            </a:extLst>
          </p:cNvPr>
          <p:cNvSpPr/>
          <p:nvPr/>
        </p:nvSpPr>
        <p:spPr>
          <a:xfrm>
            <a:off x="8393502" y="4572000"/>
            <a:ext cx="293298" cy="987136"/>
          </a:xfrm>
          <a:custGeom>
            <a:avLst/>
            <a:gdLst>
              <a:gd name="connsiteX0" fmla="*/ 74762 w 293298"/>
              <a:gd name="connsiteY0" fmla="*/ 1259457 h 1259457"/>
              <a:gd name="connsiteX1" fmla="*/ 281796 w 293298"/>
              <a:gd name="connsiteY1" fmla="*/ 948906 h 1259457"/>
              <a:gd name="connsiteX2" fmla="*/ 5751 w 293298"/>
              <a:gd name="connsiteY2" fmla="*/ 681487 h 1259457"/>
              <a:gd name="connsiteX3" fmla="*/ 247290 w 293298"/>
              <a:gd name="connsiteY3" fmla="*/ 405442 h 1259457"/>
              <a:gd name="connsiteX4" fmla="*/ 195532 w 293298"/>
              <a:gd name="connsiteY4" fmla="*/ 0 h 1259457"/>
              <a:gd name="connsiteX5" fmla="*/ 195532 w 293298"/>
              <a:gd name="connsiteY5" fmla="*/ 0 h 1259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3298" h="1259457">
                <a:moveTo>
                  <a:pt x="74762" y="1259457"/>
                </a:moveTo>
                <a:cubicBezTo>
                  <a:pt x="184030" y="1152345"/>
                  <a:pt x="293298" y="1045234"/>
                  <a:pt x="281796" y="948906"/>
                </a:cubicBezTo>
                <a:cubicBezTo>
                  <a:pt x="270294" y="852578"/>
                  <a:pt x="11502" y="772064"/>
                  <a:pt x="5751" y="681487"/>
                </a:cubicBezTo>
                <a:cubicBezTo>
                  <a:pt x="0" y="590910"/>
                  <a:pt x="215660" y="519023"/>
                  <a:pt x="247290" y="405442"/>
                </a:cubicBezTo>
                <a:cubicBezTo>
                  <a:pt x="278920" y="291861"/>
                  <a:pt x="195532" y="0"/>
                  <a:pt x="195532" y="0"/>
                </a:cubicBezTo>
                <a:lnTo>
                  <a:pt x="195532" y="0"/>
                </a:lnTo>
              </a:path>
            </a:pathLst>
          </a:custGeom>
          <a:ln w="31750">
            <a:solidFill>
              <a:srgbClr val="0070C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Freeform 44">
            <a:extLst>
              <a:ext uri="{FF2B5EF4-FFF2-40B4-BE49-F238E27FC236}">
                <a16:creationId xmlns:a16="http://schemas.microsoft.com/office/drawing/2014/main" id="{740EAF0B-2851-0567-1F39-9B19DF79A16D}"/>
              </a:ext>
            </a:extLst>
          </p:cNvPr>
          <p:cNvSpPr/>
          <p:nvPr/>
        </p:nvSpPr>
        <p:spPr>
          <a:xfrm>
            <a:off x="9003102" y="4572000"/>
            <a:ext cx="293298" cy="987136"/>
          </a:xfrm>
          <a:custGeom>
            <a:avLst/>
            <a:gdLst>
              <a:gd name="connsiteX0" fmla="*/ 74762 w 293298"/>
              <a:gd name="connsiteY0" fmla="*/ 1259457 h 1259457"/>
              <a:gd name="connsiteX1" fmla="*/ 281796 w 293298"/>
              <a:gd name="connsiteY1" fmla="*/ 948906 h 1259457"/>
              <a:gd name="connsiteX2" fmla="*/ 5751 w 293298"/>
              <a:gd name="connsiteY2" fmla="*/ 681487 h 1259457"/>
              <a:gd name="connsiteX3" fmla="*/ 247290 w 293298"/>
              <a:gd name="connsiteY3" fmla="*/ 405442 h 1259457"/>
              <a:gd name="connsiteX4" fmla="*/ 195532 w 293298"/>
              <a:gd name="connsiteY4" fmla="*/ 0 h 1259457"/>
              <a:gd name="connsiteX5" fmla="*/ 195532 w 293298"/>
              <a:gd name="connsiteY5" fmla="*/ 0 h 1259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3298" h="1259457">
                <a:moveTo>
                  <a:pt x="74762" y="1259457"/>
                </a:moveTo>
                <a:cubicBezTo>
                  <a:pt x="184030" y="1152345"/>
                  <a:pt x="293298" y="1045234"/>
                  <a:pt x="281796" y="948906"/>
                </a:cubicBezTo>
                <a:cubicBezTo>
                  <a:pt x="270294" y="852578"/>
                  <a:pt x="11502" y="772064"/>
                  <a:pt x="5751" y="681487"/>
                </a:cubicBezTo>
                <a:cubicBezTo>
                  <a:pt x="0" y="590910"/>
                  <a:pt x="215660" y="519023"/>
                  <a:pt x="247290" y="405442"/>
                </a:cubicBezTo>
                <a:cubicBezTo>
                  <a:pt x="278920" y="291861"/>
                  <a:pt x="195532" y="0"/>
                  <a:pt x="195532" y="0"/>
                </a:cubicBezTo>
                <a:lnTo>
                  <a:pt x="195532" y="0"/>
                </a:lnTo>
              </a:path>
            </a:pathLst>
          </a:custGeom>
          <a:ln w="31750">
            <a:solidFill>
              <a:srgbClr val="0070C0"/>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775140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EFCCE-77F8-ED46-9F94-BC76CE7EFC81}"/>
              </a:ext>
            </a:extLst>
          </p:cNvPr>
          <p:cNvSpPr>
            <a:spLocks noGrp="1"/>
          </p:cNvSpPr>
          <p:nvPr>
            <p:ph type="title"/>
          </p:nvPr>
        </p:nvSpPr>
        <p:spPr>
          <a:xfrm>
            <a:off x="321770" y="936091"/>
            <a:ext cx="11076707" cy="736882"/>
          </a:xfrm>
        </p:spPr>
        <p:txBody>
          <a:bodyPr>
            <a:normAutofit/>
          </a:bodyPr>
          <a:lstStyle/>
          <a:p>
            <a:r>
              <a:rPr lang="en-US" sz="4400" dirty="0"/>
              <a:t>Micro-Irrigation</a:t>
            </a:r>
          </a:p>
        </p:txBody>
      </p:sp>
      <p:pic>
        <p:nvPicPr>
          <p:cNvPr id="4" name="Picture 3" descr="A close-up of a plant bed&#10;&#10;Description automatically generated">
            <a:extLst>
              <a:ext uri="{FF2B5EF4-FFF2-40B4-BE49-F238E27FC236}">
                <a16:creationId xmlns:a16="http://schemas.microsoft.com/office/drawing/2014/main" id="{FD907494-F2EC-25A9-58D0-EBD783C9F4FF}"/>
              </a:ext>
            </a:extLst>
          </p:cNvPr>
          <p:cNvPicPr>
            <a:picLocks noChangeAspect="1"/>
          </p:cNvPicPr>
          <p:nvPr/>
        </p:nvPicPr>
        <p:blipFill rotWithShape="1">
          <a:blip r:embed="rId3"/>
          <a:srcRect t="10158" b="28730"/>
          <a:stretch/>
        </p:blipFill>
        <p:spPr>
          <a:xfrm>
            <a:off x="2242456" y="1828195"/>
            <a:ext cx="7304315" cy="4463748"/>
          </a:xfrm>
          <a:prstGeom prst="rect">
            <a:avLst/>
          </a:prstGeom>
        </p:spPr>
      </p:pic>
    </p:spTree>
    <p:extLst>
      <p:ext uri="{BB962C8B-B14F-4D97-AF65-F5344CB8AC3E}">
        <p14:creationId xmlns:p14="http://schemas.microsoft.com/office/powerpoint/2010/main" val="42793763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177B9-F7A7-9AF3-6F1F-B1BDA0AF631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3BE1D99-4B94-F139-9A94-9122FB5DDEDF}"/>
              </a:ext>
            </a:extLst>
          </p:cNvPr>
          <p:cNvSpPr/>
          <p:nvPr/>
        </p:nvSpPr>
        <p:spPr>
          <a:xfrm>
            <a:off x="7239002" y="1940943"/>
            <a:ext cx="4682704" cy="3674853"/>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sp>
        <p:nvSpPr>
          <p:cNvPr id="2" name="Title 1">
            <a:extLst>
              <a:ext uri="{FF2B5EF4-FFF2-40B4-BE49-F238E27FC236}">
                <a16:creationId xmlns:a16="http://schemas.microsoft.com/office/drawing/2014/main" id="{01CDCF0E-AD5E-3B9E-2F60-8F54292A9754}"/>
              </a:ext>
            </a:extLst>
          </p:cNvPr>
          <p:cNvSpPr>
            <a:spLocks noGrp="1"/>
          </p:cNvSpPr>
          <p:nvPr>
            <p:ph type="title"/>
          </p:nvPr>
        </p:nvSpPr>
        <p:spPr>
          <a:xfrm>
            <a:off x="2009957" y="894502"/>
            <a:ext cx="10182043" cy="736882"/>
          </a:xfrm>
        </p:spPr>
        <p:txBody>
          <a:bodyPr>
            <a:normAutofit fontScale="90000"/>
          </a:bodyPr>
          <a:lstStyle/>
          <a:p>
            <a:r>
              <a:rPr lang="en-US"/>
              <a:t>Background – Beyond Water Restrictions Study</a:t>
            </a:r>
          </a:p>
        </p:txBody>
      </p:sp>
      <p:sp>
        <p:nvSpPr>
          <p:cNvPr id="5" name="TextBox 4">
            <a:extLst>
              <a:ext uri="{FF2B5EF4-FFF2-40B4-BE49-F238E27FC236}">
                <a16:creationId xmlns:a16="http://schemas.microsoft.com/office/drawing/2014/main" id="{2F8DB103-D112-6C93-722B-81EF5F68A5F1}"/>
              </a:ext>
            </a:extLst>
          </p:cNvPr>
          <p:cNvSpPr txBox="1"/>
          <p:nvPr/>
        </p:nvSpPr>
        <p:spPr>
          <a:xfrm>
            <a:off x="2009957" y="1545120"/>
            <a:ext cx="4953000" cy="4570482"/>
          </a:xfrm>
          <a:prstGeom prst="rect">
            <a:avLst/>
          </a:prstGeom>
          <a:noFill/>
        </p:spPr>
        <p:txBody>
          <a:bodyPr wrap="square">
            <a:spAutoFit/>
          </a:bodyPr>
          <a:lstStyle/>
          <a:p>
            <a:pPr marL="228600" marR="0" lvl="0" indent="-228600" algn="l" defTabSz="914400" rtl="0" eaLnBrk="1" fontAlgn="auto" latinLnBrk="0" hangingPunct="1">
              <a:lnSpc>
                <a:spcPct val="100000"/>
              </a:lnSpc>
              <a:spcBef>
                <a:spcPts val="1200"/>
              </a:spcBef>
              <a:spcAft>
                <a:spcPts val="0"/>
              </a:spcAft>
              <a:buClrTx/>
              <a:buSzPct val="125000"/>
              <a:buFont typeface="Arial" panose="020B0604020202020204" pitchFamily="34" charset="0"/>
              <a:buChar char="•"/>
              <a:tabLst/>
              <a:defRPr/>
            </a:pPr>
            <a:r>
              <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Florida Atlantic University, Felicia D. Survis</a:t>
            </a:r>
          </a:p>
          <a:p>
            <a:pPr marL="228600" marR="0" lvl="0" indent="-228600" algn="l" defTabSz="914400" rtl="0" eaLnBrk="1" fontAlgn="auto" latinLnBrk="0" hangingPunct="1">
              <a:lnSpc>
                <a:spcPct val="100000"/>
              </a:lnSpc>
              <a:spcBef>
                <a:spcPts val="1200"/>
              </a:spcBef>
              <a:spcAft>
                <a:spcPts val="0"/>
              </a:spcAft>
              <a:buClrTx/>
              <a:buSzPct val="125000"/>
              <a:buFont typeface="Arial" panose="020B0604020202020204" pitchFamily="34" charset="0"/>
              <a:buChar char="•"/>
              <a:tabLst/>
              <a:defRPr/>
            </a:pPr>
            <a:r>
              <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2016 study in Wellington, FL</a:t>
            </a:r>
          </a:p>
          <a:p>
            <a:pPr marL="228600" marR="0" lvl="0" indent="-228600" algn="l" defTabSz="914400" rtl="0" eaLnBrk="1" fontAlgn="auto" latinLnBrk="0" hangingPunct="1">
              <a:lnSpc>
                <a:spcPct val="100000"/>
              </a:lnSpc>
              <a:spcBef>
                <a:spcPts val="1200"/>
              </a:spcBef>
              <a:spcAft>
                <a:spcPts val="0"/>
              </a:spcAft>
              <a:buClrTx/>
              <a:buSzPct val="125000"/>
              <a:buFont typeface="Arial" panose="020B0604020202020204" pitchFamily="34" charset="0"/>
              <a:buChar char="•"/>
              <a:tabLst/>
              <a:defRPr/>
            </a:pPr>
            <a:r>
              <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Awareness of rainfall and lawn water needs</a:t>
            </a:r>
          </a:p>
          <a:p>
            <a:pPr marL="228600" marR="0" lvl="0" indent="-228600" algn="l" defTabSz="914400" rtl="0" eaLnBrk="1" fontAlgn="auto" latinLnBrk="0" hangingPunct="1">
              <a:lnSpc>
                <a:spcPct val="100000"/>
              </a:lnSpc>
              <a:spcBef>
                <a:spcPts val="1200"/>
              </a:spcBef>
              <a:spcAft>
                <a:spcPts val="0"/>
              </a:spcAft>
              <a:buClrTx/>
              <a:buSzPct val="125000"/>
              <a:buFont typeface="Arial" panose="020B0604020202020204" pitchFamily="34" charset="0"/>
              <a:buChar char="•"/>
              <a:tabLst/>
              <a:defRPr/>
            </a:pPr>
            <a:r>
              <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Challenges to project expansion:</a:t>
            </a:r>
          </a:p>
          <a:p>
            <a:pPr marL="914400" marR="0" lvl="3" indent="-285750" algn="l" defTabSz="914400" rtl="0" eaLnBrk="1" fontAlgn="auto" latinLnBrk="0" hangingPunct="1">
              <a:lnSpc>
                <a:spcPct val="100000"/>
              </a:lnSpc>
              <a:spcBef>
                <a:spcPts val="600"/>
              </a:spcBef>
              <a:spcAft>
                <a:spcPts val="0"/>
              </a:spcAft>
              <a:buClrTx/>
              <a:buSzPct val="125000"/>
              <a:buFont typeface="Arial" panose="020B0604020202020204" pitchFamily="34" charset="0"/>
              <a:buChar char="•"/>
              <a:tabLst/>
              <a:defRPr/>
            </a:pPr>
            <a:r>
              <a:rPr kumimoji="0" lang="en-US" sz="20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Staff time to physically update rainfall amount</a:t>
            </a:r>
          </a:p>
          <a:p>
            <a:pPr marL="914400" marR="0" lvl="3" indent="-28575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0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Permitting requirements</a:t>
            </a:r>
          </a:p>
        </p:txBody>
      </p:sp>
      <p:pic>
        <p:nvPicPr>
          <p:cNvPr id="10" name="Picture 9">
            <a:extLst>
              <a:ext uri="{FF2B5EF4-FFF2-40B4-BE49-F238E27FC236}">
                <a16:creationId xmlns:a16="http://schemas.microsoft.com/office/drawing/2014/main" id="{234CB88E-01DC-786D-EC65-E93DE8DB5BD5}"/>
              </a:ext>
            </a:extLst>
          </p:cNvPr>
          <p:cNvPicPr>
            <a:picLocks noChangeAspect="1"/>
          </p:cNvPicPr>
          <p:nvPr/>
        </p:nvPicPr>
        <p:blipFill>
          <a:blip r:embed="rId3"/>
          <a:srcRect l="7608" t="2062" r="8654" b="7188"/>
          <a:stretch>
            <a:fillRect/>
          </a:stretch>
        </p:blipFill>
        <p:spPr>
          <a:xfrm>
            <a:off x="7390682" y="2084462"/>
            <a:ext cx="4373592" cy="3371938"/>
          </a:xfrm>
          <a:prstGeom prst="rect">
            <a:avLst/>
          </a:prstGeom>
        </p:spPr>
      </p:pic>
    </p:spTree>
    <p:extLst>
      <p:ext uri="{BB962C8B-B14F-4D97-AF65-F5344CB8AC3E}">
        <p14:creationId xmlns:p14="http://schemas.microsoft.com/office/powerpoint/2010/main" val="25821915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EFCCE-77F8-ED46-9F94-BC76CE7EFC81}"/>
              </a:ext>
            </a:extLst>
          </p:cNvPr>
          <p:cNvSpPr>
            <a:spLocks noGrp="1"/>
          </p:cNvSpPr>
          <p:nvPr>
            <p:ph type="title"/>
          </p:nvPr>
        </p:nvSpPr>
        <p:spPr>
          <a:xfrm>
            <a:off x="550719" y="904928"/>
            <a:ext cx="11076707" cy="736882"/>
          </a:xfrm>
        </p:spPr>
        <p:txBody>
          <a:bodyPr>
            <a:normAutofit/>
          </a:bodyPr>
          <a:lstStyle/>
          <a:p>
            <a:r>
              <a:rPr lang="en-US" sz="4400" dirty="0"/>
              <a:t>Irrigation Controller Basics</a:t>
            </a:r>
          </a:p>
        </p:txBody>
      </p:sp>
      <p:pic>
        <p:nvPicPr>
          <p:cNvPr id="4" name="Picture 3">
            <a:extLst>
              <a:ext uri="{FF2B5EF4-FFF2-40B4-BE49-F238E27FC236}">
                <a16:creationId xmlns:a16="http://schemas.microsoft.com/office/drawing/2014/main" id="{D82652A5-6D1D-A656-45F6-C86E9DC695BD}"/>
              </a:ext>
            </a:extLst>
          </p:cNvPr>
          <p:cNvPicPr>
            <a:picLocks noChangeAspect="1"/>
          </p:cNvPicPr>
          <p:nvPr/>
        </p:nvPicPr>
        <p:blipFill rotWithShape="1">
          <a:blip r:embed="rId3"/>
          <a:srcRect l="46170" t="44008" r="22248" b="11433"/>
          <a:stretch/>
        </p:blipFill>
        <p:spPr>
          <a:xfrm>
            <a:off x="7348198" y="2221389"/>
            <a:ext cx="3988079" cy="3020418"/>
          </a:xfrm>
          <a:prstGeom prst="rect">
            <a:avLst/>
          </a:prstGeom>
          <a:ln>
            <a:solidFill>
              <a:schemeClr val="bg1"/>
            </a:solidFill>
          </a:ln>
        </p:spPr>
      </p:pic>
      <p:sp>
        <p:nvSpPr>
          <p:cNvPr id="7" name="TextBox 6">
            <a:extLst>
              <a:ext uri="{FF2B5EF4-FFF2-40B4-BE49-F238E27FC236}">
                <a16:creationId xmlns:a16="http://schemas.microsoft.com/office/drawing/2014/main" id="{DE291D91-6199-1C5A-B39A-25540EA84CAD}"/>
              </a:ext>
            </a:extLst>
          </p:cNvPr>
          <p:cNvSpPr txBox="1"/>
          <p:nvPr/>
        </p:nvSpPr>
        <p:spPr>
          <a:xfrm>
            <a:off x="949966" y="2270115"/>
            <a:ext cx="5545280" cy="2308324"/>
          </a:xfrm>
          <a:prstGeom prst="rect">
            <a:avLst/>
          </a:prstGeom>
          <a:noFill/>
          <a:ln w="28575">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Rockwell" panose="02060603020205020403" pitchFamily="18" charset="0"/>
                <a:ea typeface="+mn-ea"/>
                <a:cs typeface="+mn-cs"/>
              </a:rPr>
              <a:t>Check local watering restrictions for irrigation </a:t>
            </a:r>
            <a:br>
              <a:rPr kumimoji="0" lang="en-US" sz="3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Rockwell" panose="02060603020205020403" pitchFamily="18" charset="0"/>
                <a:ea typeface="+mn-ea"/>
                <a:cs typeface="+mn-cs"/>
              </a:rPr>
            </a:br>
            <a:r>
              <a:rPr kumimoji="0" lang="en-US" sz="3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Rockwell" panose="02060603020205020403" pitchFamily="18" charset="0"/>
                <a:ea typeface="+mn-ea"/>
                <a:cs typeface="+mn-cs"/>
              </a:rPr>
              <a:t>start times and watering days.</a:t>
            </a:r>
          </a:p>
        </p:txBody>
      </p:sp>
    </p:spTree>
    <p:extLst>
      <p:ext uri="{BB962C8B-B14F-4D97-AF65-F5344CB8AC3E}">
        <p14:creationId xmlns:p14="http://schemas.microsoft.com/office/powerpoint/2010/main" val="8365974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EFCCE-77F8-ED46-9F94-BC76CE7EFC81}"/>
              </a:ext>
            </a:extLst>
          </p:cNvPr>
          <p:cNvSpPr>
            <a:spLocks noGrp="1"/>
          </p:cNvSpPr>
          <p:nvPr>
            <p:ph type="title"/>
          </p:nvPr>
        </p:nvSpPr>
        <p:spPr>
          <a:xfrm>
            <a:off x="550719" y="904928"/>
            <a:ext cx="11076707" cy="736882"/>
          </a:xfrm>
        </p:spPr>
        <p:txBody>
          <a:bodyPr>
            <a:normAutofit/>
          </a:bodyPr>
          <a:lstStyle/>
          <a:p>
            <a:r>
              <a:rPr lang="en-US" sz="4400" dirty="0"/>
              <a:t>Check Your Rain Sensor</a:t>
            </a:r>
          </a:p>
        </p:txBody>
      </p:sp>
      <p:pic>
        <p:nvPicPr>
          <p:cNvPr id="5" name="Picture 4">
            <a:extLst>
              <a:ext uri="{FF2B5EF4-FFF2-40B4-BE49-F238E27FC236}">
                <a16:creationId xmlns:a16="http://schemas.microsoft.com/office/drawing/2014/main" id="{6B92C03D-D2DE-F628-DB33-1CA160E617F5}"/>
              </a:ext>
            </a:extLst>
          </p:cNvPr>
          <p:cNvPicPr>
            <a:picLocks noChangeAspect="1"/>
          </p:cNvPicPr>
          <p:nvPr/>
        </p:nvPicPr>
        <p:blipFill rotWithShape="1">
          <a:blip r:embed="rId3"/>
          <a:srcRect t="8010" r="3181" b="3717"/>
          <a:stretch/>
        </p:blipFill>
        <p:spPr>
          <a:xfrm>
            <a:off x="3305641" y="1798636"/>
            <a:ext cx="5714941" cy="4065269"/>
          </a:xfrm>
          <a:prstGeom prst="rect">
            <a:avLst/>
          </a:prstGeom>
          <a:ln>
            <a:solidFill>
              <a:schemeClr val="bg1"/>
            </a:solidFill>
          </a:ln>
        </p:spPr>
      </p:pic>
    </p:spTree>
    <p:extLst>
      <p:ext uri="{BB962C8B-B14F-4D97-AF65-F5344CB8AC3E}">
        <p14:creationId xmlns:p14="http://schemas.microsoft.com/office/powerpoint/2010/main" val="28437962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39B51B4-3827-3BF2-8DE5-B3C75DBE877A}"/>
              </a:ext>
            </a:extLst>
          </p:cNvPr>
          <p:cNvSpPr>
            <a:spLocks noGrp="1"/>
          </p:cNvSpPr>
          <p:nvPr>
            <p:ph type="title"/>
          </p:nvPr>
        </p:nvSpPr>
        <p:spPr>
          <a:xfrm>
            <a:off x="550719" y="914400"/>
            <a:ext cx="11076707" cy="736882"/>
          </a:xfrm>
        </p:spPr>
        <p:txBody>
          <a:bodyPr>
            <a:normAutofit fontScale="90000"/>
          </a:bodyPr>
          <a:lstStyle/>
          <a:p>
            <a:r>
              <a:rPr lang="en-US" sz="4400" dirty="0"/>
              <a:t>Seasonal Adjustments</a:t>
            </a:r>
            <a:br>
              <a:rPr lang="en-US" sz="4400" dirty="0"/>
            </a:br>
            <a:endParaRPr lang="en-US" sz="3100" b="0" dirty="0">
              <a:effectLst/>
            </a:endParaRPr>
          </a:p>
        </p:txBody>
      </p:sp>
      <p:sp>
        <p:nvSpPr>
          <p:cNvPr id="9" name="TextBox 8">
            <a:extLst>
              <a:ext uri="{FF2B5EF4-FFF2-40B4-BE49-F238E27FC236}">
                <a16:creationId xmlns:a16="http://schemas.microsoft.com/office/drawing/2014/main" id="{5663B923-6340-8F15-9DF9-01041DE5B491}"/>
              </a:ext>
            </a:extLst>
          </p:cNvPr>
          <p:cNvSpPr txBox="1"/>
          <p:nvPr/>
        </p:nvSpPr>
        <p:spPr>
          <a:xfrm>
            <a:off x="339648" y="1804576"/>
            <a:ext cx="6810299" cy="333937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285750" marR="0" lvl="0" indent="-285750" algn="l" defTabSz="4572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US" sz="3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Rockwell" panose="02060603020205020403" pitchFamily="18" charset="0"/>
                <a:ea typeface="+mn-ea"/>
                <a:cs typeface="+mn-cs"/>
              </a:rPr>
              <a:t>Winter </a:t>
            </a:r>
            <a:r>
              <a:rPr kumimoji="0" lang="en-US" sz="32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Rockwell" panose="02060603020205020403" pitchFamily="18" charset="0"/>
                <a:ea typeface="+mn-ea"/>
                <a:cs typeface="+mn-cs"/>
              </a:rPr>
              <a:t>– “Skip a Week” of irrigation</a:t>
            </a:r>
          </a:p>
          <a:p>
            <a:pPr marL="285750" marR="0" lvl="0" indent="-285750" algn="l" defTabSz="4572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US" sz="3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Rockwell" panose="02060603020205020403" pitchFamily="18" charset="0"/>
                <a:ea typeface="+mn-ea"/>
                <a:cs typeface="+mn-cs"/>
              </a:rPr>
              <a:t>Summer </a:t>
            </a:r>
            <a:r>
              <a:rPr kumimoji="0" lang="en-US" sz="32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Rockwell" panose="02060603020205020403" pitchFamily="18" charset="0"/>
                <a:ea typeface="+mn-ea"/>
                <a:cs typeface="+mn-cs"/>
              </a:rPr>
              <a:t>– “Watch the Weather, Wait to Water”</a:t>
            </a:r>
          </a:p>
          <a:p>
            <a:pPr marL="285750" marR="0" lvl="0" indent="-285750" algn="l" defTabSz="4572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US" sz="3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Rockwell" panose="02060603020205020403" pitchFamily="18" charset="0"/>
                <a:ea typeface="+mn-ea"/>
                <a:cs typeface="+mn-cs"/>
              </a:rPr>
              <a:t>Only water as needed!</a:t>
            </a:r>
          </a:p>
        </p:txBody>
      </p:sp>
      <p:pic>
        <p:nvPicPr>
          <p:cNvPr id="10" name="Picture 9" descr="A person holding an umbrella&#10;&#10;Description automatically generated">
            <a:extLst>
              <a:ext uri="{FF2B5EF4-FFF2-40B4-BE49-F238E27FC236}">
                <a16:creationId xmlns:a16="http://schemas.microsoft.com/office/drawing/2014/main" id="{92DCA19F-5424-725F-D024-9E9F3DCA6D35}"/>
              </a:ext>
            </a:extLst>
          </p:cNvPr>
          <p:cNvPicPr>
            <a:picLocks noChangeAspect="1"/>
          </p:cNvPicPr>
          <p:nvPr/>
        </p:nvPicPr>
        <p:blipFill>
          <a:blip r:embed="rId3"/>
          <a:stretch>
            <a:fillRect/>
          </a:stretch>
        </p:blipFill>
        <p:spPr>
          <a:xfrm>
            <a:off x="7149947" y="2171539"/>
            <a:ext cx="4477479" cy="2972413"/>
          </a:xfrm>
          <a:prstGeom prst="rect">
            <a:avLst/>
          </a:prstGeom>
          <a:ln>
            <a:solidFill>
              <a:schemeClr val="bg1"/>
            </a:solidFill>
          </a:ln>
        </p:spPr>
      </p:pic>
    </p:spTree>
    <p:extLst>
      <p:ext uri="{BB962C8B-B14F-4D97-AF65-F5344CB8AC3E}">
        <p14:creationId xmlns:p14="http://schemas.microsoft.com/office/powerpoint/2010/main" val="228855866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A08FF-3E12-5042-B29A-87777842D3AE}"/>
              </a:ext>
            </a:extLst>
          </p:cNvPr>
          <p:cNvSpPr>
            <a:spLocks noGrp="1"/>
          </p:cNvSpPr>
          <p:nvPr>
            <p:ph type="title"/>
          </p:nvPr>
        </p:nvSpPr>
        <p:spPr>
          <a:xfrm>
            <a:off x="557646" y="1134642"/>
            <a:ext cx="11076707" cy="736882"/>
          </a:xfrm>
        </p:spPr>
        <p:txBody>
          <a:bodyPr>
            <a:normAutofit fontScale="90000"/>
          </a:bodyPr>
          <a:lstStyle/>
          <a:p>
            <a:r>
              <a:rPr lang="en-US" sz="4400" dirty="0"/>
              <a:t>Save Water Outdoors – Check for Leaks</a:t>
            </a:r>
            <a:br>
              <a:rPr lang="en-US" sz="4400" dirty="0"/>
            </a:br>
            <a:endParaRPr lang="en-US" sz="4000" b="0" dirty="0"/>
          </a:p>
        </p:txBody>
      </p:sp>
      <p:pic>
        <p:nvPicPr>
          <p:cNvPr id="9" name="Picture 8">
            <a:extLst>
              <a:ext uri="{FF2B5EF4-FFF2-40B4-BE49-F238E27FC236}">
                <a16:creationId xmlns:a16="http://schemas.microsoft.com/office/drawing/2014/main" id="{352667EF-CC21-B1C6-9466-6BB0C37797BE}"/>
              </a:ext>
            </a:extLst>
          </p:cNvPr>
          <p:cNvPicPr>
            <a:picLocks noChangeAspect="1"/>
          </p:cNvPicPr>
          <p:nvPr/>
        </p:nvPicPr>
        <p:blipFill rotWithShape="1">
          <a:blip r:embed="rId3"/>
          <a:srcRect l="11866" t="70826" r="72319" b="14120"/>
          <a:stretch/>
        </p:blipFill>
        <p:spPr>
          <a:xfrm>
            <a:off x="1207507" y="2371548"/>
            <a:ext cx="2848993" cy="1562351"/>
          </a:xfrm>
          <a:prstGeom prst="rect">
            <a:avLst/>
          </a:prstGeom>
        </p:spPr>
      </p:pic>
      <p:pic>
        <p:nvPicPr>
          <p:cNvPr id="11" name="Picture 10">
            <a:extLst>
              <a:ext uri="{FF2B5EF4-FFF2-40B4-BE49-F238E27FC236}">
                <a16:creationId xmlns:a16="http://schemas.microsoft.com/office/drawing/2014/main" id="{7068AD96-1B80-16CD-C26D-D5E0FC8AC260}"/>
              </a:ext>
            </a:extLst>
          </p:cNvPr>
          <p:cNvPicPr>
            <a:picLocks noChangeAspect="1"/>
          </p:cNvPicPr>
          <p:nvPr/>
        </p:nvPicPr>
        <p:blipFill rotWithShape="1">
          <a:blip r:embed="rId3"/>
          <a:srcRect l="35857" t="70703" r="46664" b="12660"/>
          <a:stretch/>
        </p:blipFill>
        <p:spPr>
          <a:xfrm>
            <a:off x="4818545" y="2371547"/>
            <a:ext cx="2848995" cy="1562352"/>
          </a:xfrm>
          <a:prstGeom prst="rect">
            <a:avLst/>
          </a:prstGeom>
        </p:spPr>
      </p:pic>
      <p:pic>
        <p:nvPicPr>
          <p:cNvPr id="13" name="Picture 12">
            <a:extLst>
              <a:ext uri="{FF2B5EF4-FFF2-40B4-BE49-F238E27FC236}">
                <a16:creationId xmlns:a16="http://schemas.microsoft.com/office/drawing/2014/main" id="{EF44067E-777C-4A79-E816-8094BCF5873A}"/>
              </a:ext>
            </a:extLst>
          </p:cNvPr>
          <p:cNvPicPr>
            <a:picLocks noChangeAspect="1"/>
          </p:cNvPicPr>
          <p:nvPr/>
        </p:nvPicPr>
        <p:blipFill rotWithShape="1">
          <a:blip r:embed="rId3"/>
          <a:srcRect l="64453" t="73272" r="20780" b="12660"/>
          <a:stretch/>
        </p:blipFill>
        <p:spPr>
          <a:xfrm>
            <a:off x="8184409" y="2371548"/>
            <a:ext cx="2866375" cy="1573278"/>
          </a:xfrm>
          <a:prstGeom prst="rect">
            <a:avLst/>
          </a:prstGeom>
        </p:spPr>
      </p:pic>
      <p:sp>
        <p:nvSpPr>
          <p:cNvPr id="14" name="TextBox 13">
            <a:extLst>
              <a:ext uri="{FF2B5EF4-FFF2-40B4-BE49-F238E27FC236}">
                <a16:creationId xmlns:a16="http://schemas.microsoft.com/office/drawing/2014/main" id="{63C2FE1E-C551-B761-563F-77BFBBEC35E5}"/>
              </a:ext>
            </a:extLst>
          </p:cNvPr>
          <p:cNvSpPr txBox="1"/>
          <p:nvPr/>
        </p:nvSpPr>
        <p:spPr>
          <a:xfrm>
            <a:off x="1462855" y="3986858"/>
            <a:ext cx="2176860" cy="107721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Rockwell" panose="02060603020205020403" pitchFamily="18" charset="0"/>
                <a:ea typeface="+mn-ea"/>
                <a:cs typeface="+mn-cs"/>
              </a:rPr>
              <a:t>Irrigation System</a:t>
            </a:r>
          </a:p>
        </p:txBody>
      </p:sp>
      <p:sp>
        <p:nvSpPr>
          <p:cNvPr id="15" name="TextBox 14">
            <a:extLst>
              <a:ext uri="{FF2B5EF4-FFF2-40B4-BE49-F238E27FC236}">
                <a16:creationId xmlns:a16="http://schemas.microsoft.com/office/drawing/2014/main" id="{3EC74398-5BDE-0D21-28D2-307586DA21E6}"/>
              </a:ext>
            </a:extLst>
          </p:cNvPr>
          <p:cNvSpPr txBox="1"/>
          <p:nvPr/>
        </p:nvSpPr>
        <p:spPr>
          <a:xfrm>
            <a:off x="5154613" y="3987325"/>
            <a:ext cx="2176860" cy="107721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Rockwell" panose="02060603020205020403" pitchFamily="18" charset="0"/>
                <a:ea typeface="+mn-ea"/>
                <a:cs typeface="+mn-cs"/>
              </a:rPr>
              <a:t>Outdoor Spigots</a:t>
            </a:r>
          </a:p>
        </p:txBody>
      </p:sp>
      <p:sp>
        <p:nvSpPr>
          <p:cNvPr id="16" name="TextBox 15">
            <a:extLst>
              <a:ext uri="{FF2B5EF4-FFF2-40B4-BE49-F238E27FC236}">
                <a16:creationId xmlns:a16="http://schemas.microsoft.com/office/drawing/2014/main" id="{0D0E64BA-0707-CE34-2BCB-C8065D772773}"/>
              </a:ext>
            </a:extLst>
          </p:cNvPr>
          <p:cNvSpPr txBox="1"/>
          <p:nvPr/>
        </p:nvSpPr>
        <p:spPr>
          <a:xfrm>
            <a:off x="8184409" y="4026430"/>
            <a:ext cx="2794192" cy="107721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Rockwell" panose="02060603020205020403" pitchFamily="18" charset="0"/>
                <a:ea typeface="+mn-ea"/>
                <a:cs typeface="+mn-cs"/>
              </a:rPr>
              <a:t>Underground Piping</a:t>
            </a:r>
          </a:p>
        </p:txBody>
      </p:sp>
    </p:spTree>
    <p:extLst>
      <p:ext uri="{BB962C8B-B14F-4D97-AF65-F5344CB8AC3E}">
        <p14:creationId xmlns:p14="http://schemas.microsoft.com/office/powerpoint/2010/main" val="5052191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59DB5-AA28-0CF4-7761-FA00CFDDDF7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F861454-8869-8FAF-B01C-78BB8C68CE65}"/>
              </a:ext>
            </a:extLst>
          </p:cNvPr>
          <p:cNvSpPr txBox="1"/>
          <p:nvPr/>
        </p:nvSpPr>
        <p:spPr>
          <a:xfrm>
            <a:off x="1516284" y="3044279"/>
            <a:ext cx="9282896" cy="76944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Rockwell" panose="02060603020205020403" pitchFamily="18" charset="0"/>
                <a:ea typeface="+mn-ea"/>
                <a:cs typeface="+mn-cs"/>
              </a:rPr>
              <a:t>Protecting Water Quality</a:t>
            </a:r>
          </a:p>
        </p:txBody>
      </p:sp>
    </p:spTree>
    <p:extLst>
      <p:ext uri="{BB962C8B-B14F-4D97-AF65-F5344CB8AC3E}">
        <p14:creationId xmlns:p14="http://schemas.microsoft.com/office/powerpoint/2010/main" val="30850304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57EB5E-7A7D-D578-F390-C074011397D5}"/>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45DDB151-1435-472D-66E7-40055C61354B}"/>
              </a:ext>
            </a:extLst>
          </p:cNvPr>
          <p:cNvSpPr txBox="1">
            <a:spLocks/>
          </p:cNvSpPr>
          <p:nvPr/>
        </p:nvSpPr>
        <p:spPr>
          <a:xfrm>
            <a:off x="331807" y="780837"/>
            <a:ext cx="11528384" cy="1067448"/>
          </a:xfrm>
          <a:prstGeom prst="rect">
            <a:avLst/>
          </a:prstGeom>
        </p:spPr>
        <p:txBody>
          <a:bodyPr anchor="t">
            <a:noAutofit/>
          </a:bodyPr>
          <a:lstStyle>
            <a:lvl1pPr algn="ctr" defTabSz="914400" rtl="0" eaLnBrk="1" latinLnBrk="0" hangingPunct="1">
              <a:lnSpc>
                <a:spcPct val="90000"/>
              </a:lnSpc>
              <a:spcBef>
                <a:spcPct val="0"/>
              </a:spcBef>
              <a:buNone/>
              <a:defRPr sz="3800" b="1" i="0" kern="1200" cap="none" baseline="0">
                <a:solidFill>
                  <a:schemeClr val="bg1"/>
                </a:solidFill>
                <a:effectLst>
                  <a:outerShdw blurRad="50800" dist="38100" dir="2700000" algn="tl" rotWithShape="0">
                    <a:prstClr val="black">
                      <a:alpha val="40000"/>
                    </a:prstClr>
                  </a:outerShdw>
                </a:effectLst>
                <a:latin typeface="Rockwell" panose="02060603020205020403" pitchFamily="18" charset="77"/>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j-ea"/>
                <a:cs typeface="+mj-cs"/>
              </a:rPr>
              <a:t>What we do on land impacts water resources.</a:t>
            </a:r>
          </a:p>
        </p:txBody>
      </p:sp>
      <p:pic>
        <p:nvPicPr>
          <p:cNvPr id="9" name="Picture 2" descr="runoff graphic">
            <a:extLst>
              <a:ext uri="{FF2B5EF4-FFF2-40B4-BE49-F238E27FC236}">
                <a16:creationId xmlns:a16="http://schemas.microsoft.com/office/drawing/2014/main" id="{B3C1308F-6D4D-A4E5-F67F-35A79347F1B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18" t="4771" r="3342" b="5223"/>
          <a:stretch>
            <a:fillRect/>
          </a:stretch>
        </p:blipFill>
        <p:spPr bwMode="auto">
          <a:xfrm>
            <a:off x="4371371" y="1454745"/>
            <a:ext cx="3449255" cy="5212207"/>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05531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A69BF4-F69F-BE25-CBD3-892ACF408B1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B73595F-47DF-F839-D016-15C22FE21A37}"/>
              </a:ext>
            </a:extLst>
          </p:cNvPr>
          <p:cNvSpPr txBox="1"/>
          <p:nvPr/>
        </p:nvSpPr>
        <p:spPr>
          <a:xfrm>
            <a:off x="467382" y="2064921"/>
            <a:ext cx="9208816" cy="3170099"/>
          </a:xfrm>
          <a:prstGeom prst="rect">
            <a:avLst/>
          </a:prstGeom>
          <a:noFill/>
        </p:spPr>
        <p:txBody>
          <a:bodyPr wrap="square" rtlCol="0">
            <a:spAutoFit/>
          </a:bodyPr>
          <a:lstStyle/>
          <a:p>
            <a:pPr marL="571500" marR="0" lvl="0" indent="-571500" algn="l" defTabSz="4572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Rockwell" panose="02060603020205020403" pitchFamily="18" charset="0"/>
                <a:ea typeface="+mn-ea"/>
                <a:cs typeface="+mn-cs"/>
              </a:rPr>
              <a:t>Step 1:  Check Local Fertilizer Regulations</a:t>
            </a:r>
          </a:p>
          <a:p>
            <a:pPr marL="571500" marR="0" lvl="0" indent="-571500" algn="l" defTabSz="4572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Rockwell" panose="02060603020205020403" pitchFamily="18" charset="0"/>
                <a:ea typeface="+mn-ea"/>
                <a:cs typeface="+mn-cs"/>
              </a:rPr>
              <a:t>Step 2: Conduct a Soil Test</a:t>
            </a:r>
          </a:p>
          <a:p>
            <a:pPr marL="571500" marR="0" lvl="0" indent="-571500" algn="l" defTabSz="4572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Rockwell" panose="02060603020205020403" pitchFamily="18" charset="0"/>
                <a:ea typeface="+mn-ea"/>
                <a:cs typeface="+mn-cs"/>
              </a:rPr>
              <a:t>Step 3: Choose the Right Fertilizer</a:t>
            </a:r>
          </a:p>
          <a:p>
            <a:pPr marL="571500" marR="0" lvl="0" indent="-571500" algn="l" defTabSz="4572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Rockwell" panose="02060603020205020403" pitchFamily="18" charset="0"/>
                <a:ea typeface="+mn-ea"/>
                <a:cs typeface="+mn-cs"/>
              </a:rPr>
              <a:t>Step 4: Apply Fertilizer at the Right Time</a:t>
            </a:r>
          </a:p>
          <a:p>
            <a:pPr marL="571500" marR="0" lvl="0" indent="-571500" algn="l" defTabSz="4572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Rockwell" panose="02060603020205020403" pitchFamily="18" charset="0"/>
                <a:ea typeface="+mn-ea"/>
                <a:cs typeface="+mn-cs"/>
              </a:rPr>
              <a:t>Step 5: Water Properly After Fertilizing</a:t>
            </a:r>
          </a:p>
        </p:txBody>
      </p:sp>
      <p:sp>
        <p:nvSpPr>
          <p:cNvPr id="5" name="Title 1">
            <a:extLst>
              <a:ext uri="{FF2B5EF4-FFF2-40B4-BE49-F238E27FC236}">
                <a16:creationId xmlns:a16="http://schemas.microsoft.com/office/drawing/2014/main" id="{333EE3A9-D664-DD47-03E0-2C262E11A328}"/>
              </a:ext>
            </a:extLst>
          </p:cNvPr>
          <p:cNvSpPr txBox="1">
            <a:spLocks/>
          </p:cNvSpPr>
          <p:nvPr/>
        </p:nvSpPr>
        <p:spPr>
          <a:xfrm>
            <a:off x="918796" y="1043278"/>
            <a:ext cx="10354408" cy="646331"/>
          </a:xfrm>
          <a:prstGeom prst="rect">
            <a:avLst/>
          </a:prstGeom>
        </p:spPr>
        <p:txBody>
          <a:bodyPr anchor="t">
            <a:noAutofit/>
          </a:bodyPr>
          <a:lstStyle>
            <a:lvl1pPr algn="ctr" defTabSz="914400" rtl="0" eaLnBrk="1" latinLnBrk="0" hangingPunct="1">
              <a:lnSpc>
                <a:spcPct val="90000"/>
              </a:lnSpc>
              <a:spcBef>
                <a:spcPct val="0"/>
              </a:spcBef>
              <a:buNone/>
              <a:defRPr sz="3800" b="1" i="0" kern="1200" cap="none" baseline="0">
                <a:solidFill>
                  <a:schemeClr val="bg1"/>
                </a:solidFill>
                <a:effectLst>
                  <a:outerShdw blurRad="50800" dist="38100" dir="2700000" algn="tl" rotWithShape="0">
                    <a:prstClr val="black">
                      <a:alpha val="40000"/>
                    </a:prstClr>
                  </a:outerShdw>
                </a:effectLst>
                <a:latin typeface="Rockwell" panose="02060603020205020403" pitchFamily="18" charset="77"/>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j-ea"/>
                <a:cs typeface="+mj-cs"/>
              </a:rPr>
              <a:t>Florida-Friendly Fertilizing</a:t>
            </a:r>
          </a:p>
        </p:txBody>
      </p:sp>
      <p:pic>
        <p:nvPicPr>
          <p:cNvPr id="1026" name="Picture 1">
            <a:extLst>
              <a:ext uri="{FF2B5EF4-FFF2-40B4-BE49-F238E27FC236}">
                <a16:creationId xmlns:a16="http://schemas.microsoft.com/office/drawing/2014/main" id="{21DEEADB-7CC7-F55E-A005-FB9139FA250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0874" b="28354"/>
          <a:stretch/>
        </p:blipFill>
        <p:spPr bwMode="auto">
          <a:xfrm rot="446315">
            <a:off x="8668130" y="3021376"/>
            <a:ext cx="3311900" cy="20326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886576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ond with trees and grass&#10;&#10;Description automatically generated">
            <a:extLst>
              <a:ext uri="{FF2B5EF4-FFF2-40B4-BE49-F238E27FC236}">
                <a16:creationId xmlns:a16="http://schemas.microsoft.com/office/drawing/2014/main" id="{65AF1886-B272-8B51-2641-4C969699B65A}"/>
              </a:ext>
            </a:extLst>
          </p:cNvPr>
          <p:cNvPicPr>
            <a:picLocks noGrp="1" noChangeAspect="1"/>
          </p:cNvPicPr>
          <p:nvPr>
            <p:ph idx="1"/>
          </p:nvPr>
        </p:nvPicPr>
        <p:blipFill>
          <a:blip r:embed="rId3"/>
          <a:stretch>
            <a:fillRect/>
          </a:stretch>
        </p:blipFill>
        <p:spPr>
          <a:xfrm>
            <a:off x="2379302" y="2012152"/>
            <a:ext cx="7668490" cy="3514725"/>
          </a:xfrm>
          <a:ln>
            <a:solidFill>
              <a:schemeClr val="bg1"/>
            </a:solidFill>
          </a:ln>
        </p:spPr>
      </p:pic>
      <p:sp>
        <p:nvSpPr>
          <p:cNvPr id="6" name="Title 1">
            <a:extLst>
              <a:ext uri="{FF2B5EF4-FFF2-40B4-BE49-F238E27FC236}">
                <a16:creationId xmlns:a16="http://schemas.microsoft.com/office/drawing/2014/main" id="{59C05AEA-74F6-61AE-F456-452709193D8B}"/>
              </a:ext>
            </a:extLst>
          </p:cNvPr>
          <p:cNvSpPr txBox="1">
            <a:spLocks/>
          </p:cNvSpPr>
          <p:nvPr/>
        </p:nvSpPr>
        <p:spPr>
          <a:xfrm>
            <a:off x="671333" y="1081779"/>
            <a:ext cx="10963020" cy="744282"/>
          </a:xfrm>
          <a:prstGeom prst="rect">
            <a:avLst/>
          </a:prstGeom>
        </p:spPr>
        <p:txBody>
          <a:bodyPr anchor="t">
            <a:noAutofit/>
          </a:bodyPr>
          <a:lstStyle>
            <a:lvl1pPr algn="ctr" defTabSz="914400" rtl="0" eaLnBrk="1" latinLnBrk="0" hangingPunct="1">
              <a:lnSpc>
                <a:spcPct val="90000"/>
              </a:lnSpc>
              <a:spcBef>
                <a:spcPct val="0"/>
              </a:spcBef>
              <a:buNone/>
              <a:defRPr sz="3800" b="1" i="0" kern="1200" cap="none" baseline="0">
                <a:solidFill>
                  <a:schemeClr val="bg1"/>
                </a:solidFill>
                <a:effectLst>
                  <a:outerShdw blurRad="50800" dist="38100" dir="2700000" algn="tl" rotWithShape="0">
                    <a:prstClr val="black">
                      <a:alpha val="40000"/>
                    </a:prstClr>
                  </a:outerShdw>
                </a:effectLst>
                <a:latin typeface="Rockwell" panose="02060603020205020403" pitchFamily="18" charset="77"/>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j-ea"/>
                <a:cs typeface="+mj-cs"/>
              </a:rPr>
              <a:t>Stormwater Systems in your Neighborhood</a:t>
            </a:r>
          </a:p>
        </p:txBody>
      </p:sp>
    </p:spTree>
    <p:extLst>
      <p:ext uri="{BB962C8B-B14F-4D97-AF65-F5344CB8AC3E}">
        <p14:creationId xmlns:p14="http://schemas.microsoft.com/office/powerpoint/2010/main" val="20634951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D8F19-5BA0-0FD1-1468-2E130403FED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8D34546-B8CE-D2E6-FE20-16D1E5368F51}"/>
              </a:ext>
            </a:extLst>
          </p:cNvPr>
          <p:cNvSpPr txBox="1"/>
          <p:nvPr/>
        </p:nvSpPr>
        <p:spPr>
          <a:xfrm>
            <a:off x="467382" y="2678377"/>
            <a:ext cx="11176750" cy="3016210"/>
          </a:xfrm>
          <a:prstGeom prst="rect">
            <a:avLst/>
          </a:prstGeom>
          <a:noFill/>
        </p:spPr>
        <p:txBody>
          <a:bodyPr wrap="square" rtlCol="0">
            <a:spAutoFit/>
          </a:bodyPr>
          <a:lstStyle/>
          <a:p>
            <a:pPr marL="571500" marR="0" lvl="0" indent="-571500" algn="l" defTabSz="4572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Rockwell" panose="02060603020205020403" pitchFamily="18" charset="0"/>
                <a:ea typeface="+mn-ea"/>
                <a:cs typeface="+mn-cs"/>
              </a:rPr>
              <a:t>Maintain septic systems</a:t>
            </a:r>
          </a:p>
          <a:p>
            <a:pPr marL="571500" marR="0" lvl="0" indent="-571500" algn="l" defTabSz="4572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Rockwell" panose="02060603020205020403" pitchFamily="18" charset="0"/>
                <a:ea typeface="+mn-ea"/>
                <a:cs typeface="+mn-cs"/>
              </a:rPr>
              <a:t>Never dump anything down a storm drain</a:t>
            </a:r>
          </a:p>
          <a:p>
            <a:pPr marL="571500" marR="0" lvl="0" indent="-571500" algn="l" defTabSz="4572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Rockwell" panose="02060603020205020403" pitchFamily="18" charset="0"/>
                <a:ea typeface="+mn-ea"/>
                <a:cs typeface="+mn-cs"/>
              </a:rPr>
              <a:t>Plant a shoreline buffer zone</a:t>
            </a:r>
          </a:p>
          <a:p>
            <a:pPr marL="571500" marR="0" lvl="0" indent="-571500" algn="l" defTabSz="4572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Rockwell" panose="02060603020205020403" pitchFamily="18" charset="0"/>
                <a:ea typeface="+mn-ea"/>
                <a:cs typeface="+mn-cs"/>
              </a:rPr>
              <a:t>Dispose of household chemicals, yard waste, motor oil and more appropriately</a:t>
            </a:r>
          </a:p>
        </p:txBody>
      </p:sp>
      <p:sp>
        <p:nvSpPr>
          <p:cNvPr id="4" name="TextBox 3">
            <a:extLst>
              <a:ext uri="{FF2B5EF4-FFF2-40B4-BE49-F238E27FC236}">
                <a16:creationId xmlns:a16="http://schemas.microsoft.com/office/drawing/2014/main" id="{2E1ABC4E-4924-B2A9-89A3-F3279941AA95}"/>
              </a:ext>
            </a:extLst>
          </p:cNvPr>
          <p:cNvSpPr txBox="1"/>
          <p:nvPr/>
        </p:nvSpPr>
        <p:spPr>
          <a:xfrm>
            <a:off x="467382" y="1775798"/>
            <a:ext cx="11076707"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Rockwell" panose="02060603020205020403" pitchFamily="18" charset="0"/>
                <a:ea typeface="+mn-ea"/>
                <a:cs typeface="+mn-cs"/>
              </a:rPr>
              <a:t>Additional at-home tips:</a:t>
            </a:r>
          </a:p>
        </p:txBody>
      </p:sp>
      <p:sp>
        <p:nvSpPr>
          <p:cNvPr id="5" name="Title 1">
            <a:extLst>
              <a:ext uri="{FF2B5EF4-FFF2-40B4-BE49-F238E27FC236}">
                <a16:creationId xmlns:a16="http://schemas.microsoft.com/office/drawing/2014/main" id="{3ADA1DC5-54E0-138D-D810-54FA4E9FE90D}"/>
              </a:ext>
            </a:extLst>
          </p:cNvPr>
          <p:cNvSpPr txBox="1">
            <a:spLocks/>
          </p:cNvSpPr>
          <p:nvPr/>
        </p:nvSpPr>
        <p:spPr>
          <a:xfrm>
            <a:off x="918796" y="896584"/>
            <a:ext cx="10354408" cy="1067448"/>
          </a:xfrm>
          <a:prstGeom prst="rect">
            <a:avLst/>
          </a:prstGeom>
        </p:spPr>
        <p:txBody>
          <a:bodyPr anchor="t">
            <a:noAutofit/>
          </a:bodyPr>
          <a:lstStyle>
            <a:lvl1pPr algn="ctr" defTabSz="914400" rtl="0" eaLnBrk="1" latinLnBrk="0" hangingPunct="1">
              <a:lnSpc>
                <a:spcPct val="90000"/>
              </a:lnSpc>
              <a:spcBef>
                <a:spcPct val="0"/>
              </a:spcBef>
              <a:buNone/>
              <a:defRPr sz="3800" b="1" i="0" kern="1200" cap="none" baseline="0">
                <a:solidFill>
                  <a:schemeClr val="bg1"/>
                </a:solidFill>
                <a:effectLst>
                  <a:outerShdw blurRad="50800" dist="38100" dir="2700000" algn="tl" rotWithShape="0">
                    <a:prstClr val="black">
                      <a:alpha val="40000"/>
                    </a:prstClr>
                  </a:outerShdw>
                </a:effectLst>
                <a:latin typeface="Rockwell" panose="02060603020205020403" pitchFamily="18" charset="77"/>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j-ea"/>
                <a:cs typeface="+mj-cs"/>
              </a:rPr>
              <a:t>Protecting Water Quality </a:t>
            </a:r>
          </a:p>
        </p:txBody>
      </p:sp>
    </p:spTree>
    <p:extLst>
      <p:ext uri="{BB962C8B-B14F-4D97-AF65-F5344CB8AC3E}">
        <p14:creationId xmlns:p14="http://schemas.microsoft.com/office/powerpoint/2010/main" val="79363077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57EB5E-7A7D-D578-F390-C074011397D5}"/>
            </a:ext>
          </a:extLst>
        </p:cNvPr>
        <p:cNvGrpSpPr/>
        <p:nvPr/>
      </p:nvGrpSpPr>
      <p:grpSpPr>
        <a:xfrm>
          <a:off x="0" y="0"/>
          <a:ext cx="0" cy="0"/>
          <a:chOff x="0" y="0"/>
          <a:chExt cx="0" cy="0"/>
        </a:xfrm>
      </p:grpSpPr>
      <p:pic>
        <p:nvPicPr>
          <p:cNvPr id="4" name="Picture 3" descr="A person holding a mug and typing on a computer&#10;&#10;Description automatically generated">
            <a:extLst>
              <a:ext uri="{FF2B5EF4-FFF2-40B4-BE49-F238E27FC236}">
                <a16:creationId xmlns:a16="http://schemas.microsoft.com/office/drawing/2014/main" id="{F5B42EBA-39FA-5DC8-245B-F9E950FA27B7}"/>
              </a:ext>
            </a:extLst>
          </p:cNvPr>
          <p:cNvPicPr>
            <a:picLocks noChangeAspect="1"/>
          </p:cNvPicPr>
          <p:nvPr/>
        </p:nvPicPr>
        <p:blipFill rotWithShape="1">
          <a:blip r:embed="rId3"/>
          <a:srcRect t="8095" b="7460"/>
          <a:stretch/>
        </p:blipFill>
        <p:spPr>
          <a:xfrm>
            <a:off x="3842658" y="936172"/>
            <a:ext cx="6097431" cy="5148943"/>
          </a:xfrm>
          <a:prstGeom prst="rect">
            <a:avLst/>
          </a:prstGeom>
          <a:ln w="9525">
            <a:solidFill>
              <a:schemeClr val="bg1"/>
            </a:solidFill>
          </a:ln>
        </p:spPr>
      </p:pic>
    </p:spTree>
    <p:extLst>
      <p:ext uri="{BB962C8B-B14F-4D97-AF65-F5344CB8AC3E}">
        <p14:creationId xmlns:p14="http://schemas.microsoft.com/office/powerpoint/2010/main" val="20353138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6C314-9A72-4E8B-6634-AD56BCAB2B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EFA950-EE30-A370-3993-0EA7059DC5D1}"/>
              </a:ext>
            </a:extLst>
          </p:cNvPr>
          <p:cNvSpPr>
            <a:spLocks noGrp="1"/>
          </p:cNvSpPr>
          <p:nvPr>
            <p:ph type="title"/>
          </p:nvPr>
        </p:nvSpPr>
        <p:spPr>
          <a:xfrm>
            <a:off x="2078968" y="827233"/>
            <a:ext cx="10182043" cy="736882"/>
          </a:xfrm>
        </p:spPr>
        <p:txBody>
          <a:bodyPr>
            <a:normAutofit/>
          </a:bodyPr>
          <a:lstStyle/>
          <a:p>
            <a:r>
              <a:rPr lang="en-US"/>
              <a:t>Background – Project Planning</a:t>
            </a:r>
          </a:p>
        </p:txBody>
      </p:sp>
      <p:sp>
        <p:nvSpPr>
          <p:cNvPr id="5" name="TextBox 4">
            <a:extLst>
              <a:ext uri="{FF2B5EF4-FFF2-40B4-BE49-F238E27FC236}">
                <a16:creationId xmlns:a16="http://schemas.microsoft.com/office/drawing/2014/main" id="{4CD83B4A-0D8C-73AD-A578-08F5AE41E563}"/>
              </a:ext>
            </a:extLst>
          </p:cNvPr>
          <p:cNvSpPr txBox="1"/>
          <p:nvPr/>
        </p:nvSpPr>
        <p:spPr>
          <a:xfrm>
            <a:off x="2009957" y="1448075"/>
            <a:ext cx="9480428" cy="3385542"/>
          </a:xfrm>
          <a:prstGeom prst="rect">
            <a:avLst/>
          </a:prstGeom>
          <a:noFill/>
        </p:spPr>
        <p:txBody>
          <a:bodyPr wrap="square" lIns="91440" tIns="45720" rIns="91440" bIns="45720" anchor="t">
            <a:spAutoFit/>
          </a:bodyPr>
          <a:lstStyle/>
          <a:p>
            <a:pPr marL="228600" marR="0" lvl="0" indent="-228600" algn="l" defTabSz="914400" rtl="0" eaLnBrk="1" fontAlgn="auto" latinLnBrk="0" hangingPunct="1">
              <a:lnSpc>
                <a:spcPct val="100000"/>
              </a:lnSpc>
              <a:spcBef>
                <a:spcPts val="1200"/>
              </a:spcBef>
              <a:spcAft>
                <a:spcPts val="0"/>
              </a:spcAft>
              <a:buClrTx/>
              <a:buSzPct val="125000"/>
              <a:buFont typeface="Arial" panose="020B0604020202020204" pitchFamily="34" charset="0"/>
              <a:buChar char="•"/>
              <a:tabLst/>
              <a:defRPr/>
            </a:pPr>
            <a:r>
              <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Concerns Addressed:</a:t>
            </a:r>
          </a:p>
          <a:p>
            <a:pPr marL="914400" marR="0" lvl="3" indent="-28575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0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Staff time: Cellular connectivity to remotely update data</a:t>
            </a:r>
          </a:p>
          <a:p>
            <a:pPr marL="914400" marR="0" lvl="3" indent="-28575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0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HOA electrical costs: Solar power</a:t>
            </a:r>
          </a:p>
          <a:p>
            <a:pPr marL="914400" marR="0" lvl="3" indent="-28575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0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a:ea typeface="+mn-ea"/>
                <a:cs typeface="+mn-cs"/>
              </a:rPr>
              <a:t>Permitting concerns: No permitting required if installed within 100’ from low-voltage tie-in on HOA property</a:t>
            </a:r>
          </a:p>
          <a:p>
            <a:pPr marL="914400" marR="0" lvl="3" indent="-285750" algn="l" defTabSz="914400" rtl="0" eaLnBrk="1" fontAlgn="auto" latinLnBrk="0" hangingPunct="1">
              <a:lnSpc>
                <a:spcPct val="100000"/>
              </a:lnSpc>
              <a:spcBef>
                <a:spcPts val="1200"/>
              </a:spcBef>
              <a:spcAft>
                <a:spcPts val="0"/>
              </a:spcAft>
              <a:buClrTx/>
              <a:buSzPct val="125000"/>
              <a:buFont typeface="Arial" panose="020B0604020202020204" pitchFamily="34" charset="0"/>
              <a:buChar char="•"/>
              <a:tabLst/>
              <a:defRPr/>
            </a:pPr>
            <a:endParaRPr kumimoji="0" lang="en-US" sz="20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a:p>
            <a:pPr marL="228600" marR="0" lvl="3" indent="-228600" algn="l" defTabSz="914400" rtl="0" eaLnBrk="1" fontAlgn="auto" latinLnBrk="0" hangingPunct="1">
              <a:lnSpc>
                <a:spcPct val="100000"/>
              </a:lnSpc>
              <a:spcBef>
                <a:spcPts val="1200"/>
              </a:spcBef>
              <a:spcAft>
                <a:spcPts val="0"/>
              </a:spcAft>
              <a:buClrTx/>
              <a:buSzPct val="125000"/>
              <a:buFont typeface="Arial" panose="020B0604020202020204" pitchFamily="34" charset="0"/>
              <a:buChar char="•"/>
              <a:tabLst/>
              <a:defRPr/>
            </a:pPr>
            <a:endPar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a:p>
            <a:pPr marL="228600" marR="0" lvl="3" indent="-228600" algn="l" defTabSz="914400" rtl="0" eaLnBrk="1" fontAlgn="auto" latinLnBrk="0" hangingPunct="1">
              <a:lnSpc>
                <a:spcPct val="100000"/>
              </a:lnSpc>
              <a:spcBef>
                <a:spcPts val="1200"/>
              </a:spcBef>
              <a:spcAft>
                <a:spcPts val="0"/>
              </a:spcAft>
              <a:buClrTx/>
              <a:buSzPct val="125000"/>
              <a:buFont typeface="Arial" panose="020B0604020202020204" pitchFamily="34" charset="0"/>
              <a:buChar char="•"/>
              <a:tabLst/>
              <a:defRPr/>
            </a:pPr>
            <a:endPar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p:txBody>
      </p:sp>
      <p:pic>
        <p:nvPicPr>
          <p:cNvPr id="7" name="Picture 6">
            <a:extLst>
              <a:ext uri="{FF2B5EF4-FFF2-40B4-BE49-F238E27FC236}">
                <a16:creationId xmlns:a16="http://schemas.microsoft.com/office/drawing/2014/main" id="{DFA2F728-EC55-893E-EA0C-85C29A080E30}"/>
              </a:ext>
            </a:extLst>
          </p:cNvPr>
          <p:cNvPicPr>
            <a:picLocks noChangeAspect="1"/>
          </p:cNvPicPr>
          <p:nvPr/>
        </p:nvPicPr>
        <p:blipFill rotWithShape="1">
          <a:blip r:embed="rId3"/>
          <a:srcRect l="36487" t="71535" r="42630" b="15998"/>
          <a:stretch>
            <a:fillRect/>
          </a:stretch>
        </p:blipFill>
        <p:spPr bwMode="auto">
          <a:xfrm>
            <a:off x="4249236" y="5093933"/>
            <a:ext cx="4808855" cy="1542415"/>
          </a:xfrm>
          <a:prstGeom prst="rect">
            <a:avLst/>
          </a:prstGeom>
          <a:ln>
            <a:noFill/>
          </a:ln>
          <a:extLst>
            <a:ext uri="{53640926-AAD7-44D8-BBD7-CCE9431645EC}">
              <a14:shadowObscured xmlns:a14="http://schemas.microsoft.com/office/drawing/2010/main"/>
            </a:ext>
          </a:extLst>
        </p:spPr>
      </p:pic>
      <p:sp>
        <p:nvSpPr>
          <p:cNvPr id="8" name="TextBox 7">
            <a:extLst>
              <a:ext uri="{FF2B5EF4-FFF2-40B4-BE49-F238E27FC236}">
                <a16:creationId xmlns:a16="http://schemas.microsoft.com/office/drawing/2014/main" id="{B40421A1-9C18-B42E-6BBA-7F5DD8D1CE65}"/>
              </a:ext>
            </a:extLst>
          </p:cNvPr>
          <p:cNvSpPr txBox="1"/>
          <p:nvPr/>
        </p:nvSpPr>
        <p:spPr>
          <a:xfrm>
            <a:off x="2009957" y="3140846"/>
            <a:ext cx="7278097" cy="2031325"/>
          </a:xfrm>
          <a:prstGeom prst="rect">
            <a:avLst/>
          </a:prstGeom>
          <a:noFill/>
        </p:spPr>
        <p:txBody>
          <a:bodyPr wrap="square" rtlCol="0">
            <a:spAutoFit/>
          </a:bodyPr>
          <a:lstStyle/>
          <a:p>
            <a:pPr marL="228600" marR="0" lvl="3" indent="-228600" algn="l" defTabSz="914400" rtl="0" eaLnBrk="1" fontAlgn="auto" latinLnBrk="0" hangingPunct="1">
              <a:lnSpc>
                <a:spcPct val="100000"/>
              </a:lnSpc>
              <a:spcBef>
                <a:spcPts val="1200"/>
              </a:spcBef>
              <a:spcAft>
                <a:spcPts val="0"/>
              </a:spcAft>
              <a:buClrTx/>
              <a:buSzPct val="125000"/>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Community Selection Considerations</a:t>
            </a:r>
          </a:p>
          <a:p>
            <a:pPr marL="914400" marR="0" lvl="3" indent="-28575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All homes use potable water for irrigation</a:t>
            </a:r>
          </a:p>
          <a:p>
            <a:pPr marL="914400" marR="0" lvl="3" indent="-28575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Residents control their irrigation controllers</a:t>
            </a:r>
          </a:p>
          <a:p>
            <a:pPr marL="914400" marR="0" lvl="3" indent="-28575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High water-use community (greater than 300 gpd)</a:t>
            </a:r>
          </a:p>
          <a:p>
            <a:pPr marL="914400" marR="0" lvl="3" indent="-28575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Minimal entrances and exits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w Cen MT"/>
              <a:ea typeface="+mn-ea"/>
              <a:cs typeface="+mn-cs"/>
            </a:endParaRPr>
          </a:p>
        </p:txBody>
      </p:sp>
    </p:spTree>
    <p:extLst>
      <p:ext uri="{BB962C8B-B14F-4D97-AF65-F5344CB8AC3E}">
        <p14:creationId xmlns:p14="http://schemas.microsoft.com/office/powerpoint/2010/main" val="4169479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A08FF-3E12-5042-B29A-87777842D3AE}"/>
              </a:ext>
            </a:extLst>
          </p:cNvPr>
          <p:cNvSpPr>
            <a:spLocks noGrp="1"/>
          </p:cNvSpPr>
          <p:nvPr>
            <p:ph type="title"/>
          </p:nvPr>
        </p:nvSpPr>
        <p:spPr>
          <a:xfrm>
            <a:off x="550720" y="968387"/>
            <a:ext cx="11076707" cy="736882"/>
          </a:xfrm>
        </p:spPr>
        <p:txBody>
          <a:bodyPr>
            <a:normAutofit/>
          </a:bodyPr>
          <a:lstStyle/>
          <a:p>
            <a:r>
              <a:rPr lang="en-US" sz="4400" dirty="0"/>
              <a:t>For More Information</a:t>
            </a:r>
          </a:p>
        </p:txBody>
      </p:sp>
      <p:sp>
        <p:nvSpPr>
          <p:cNvPr id="3" name="Content Placeholder 2">
            <a:extLst>
              <a:ext uri="{FF2B5EF4-FFF2-40B4-BE49-F238E27FC236}">
                <a16:creationId xmlns:a16="http://schemas.microsoft.com/office/drawing/2014/main" id="{2298BE28-17CB-9E45-AB67-EF4C610FAC3B}"/>
              </a:ext>
            </a:extLst>
          </p:cNvPr>
          <p:cNvSpPr>
            <a:spLocks noGrp="1"/>
          </p:cNvSpPr>
          <p:nvPr>
            <p:ph idx="1"/>
          </p:nvPr>
        </p:nvSpPr>
        <p:spPr>
          <a:xfrm>
            <a:off x="289366" y="1935520"/>
            <a:ext cx="11736729" cy="3514147"/>
          </a:xfrm>
        </p:spPr>
        <p:txBody>
          <a:bodyPr>
            <a:noAutofit/>
          </a:bodyPr>
          <a:lstStyle/>
          <a:p>
            <a:pPr>
              <a:lnSpc>
                <a:spcPct val="150000"/>
              </a:lnSpc>
            </a:pPr>
            <a:r>
              <a:rPr lang="en-US" sz="3200" b="1" dirty="0"/>
              <a:t>Katherine Squitieri: </a:t>
            </a:r>
            <a:r>
              <a:rPr lang="en-US" sz="3200" dirty="0">
                <a:solidFill>
                  <a:srgbClr val="B8FA56"/>
                </a:solidFill>
              </a:rPr>
              <a:t>Katherine.Squitieri@WaterMatters.org</a:t>
            </a:r>
          </a:p>
          <a:p>
            <a:pPr>
              <a:lnSpc>
                <a:spcPct val="150000"/>
              </a:lnSpc>
            </a:pPr>
            <a:r>
              <a:rPr lang="en-US" sz="3200" b="1" dirty="0"/>
              <a:t>District Website: </a:t>
            </a:r>
            <a:r>
              <a:rPr lang="en-US" sz="3200" dirty="0">
                <a:solidFill>
                  <a:srgbClr val="B8FA56"/>
                </a:solidFill>
              </a:rPr>
              <a:t>WaterMatters.org </a:t>
            </a:r>
          </a:p>
          <a:p>
            <a:pPr>
              <a:lnSpc>
                <a:spcPct val="150000"/>
              </a:lnSpc>
            </a:pPr>
            <a:r>
              <a:rPr lang="en-US" sz="3200" b="1" dirty="0"/>
              <a:t>Water 101 Webpage: </a:t>
            </a:r>
            <a:r>
              <a:rPr lang="en-US" sz="3200" dirty="0">
                <a:solidFill>
                  <a:srgbClr val="B8FA56"/>
                </a:solidFill>
              </a:rPr>
              <a:t>WaterMatters.org/Water101</a:t>
            </a:r>
          </a:p>
          <a:p>
            <a:pPr>
              <a:lnSpc>
                <a:spcPct val="150000"/>
              </a:lnSpc>
              <a:spcAft>
                <a:spcPts val="1800"/>
              </a:spcAft>
            </a:pPr>
            <a:r>
              <a:rPr lang="en-US" sz="3200" b="1" dirty="0"/>
              <a:t>Florida-Friendly </a:t>
            </a:r>
            <a:r>
              <a:rPr lang="en-US" sz="3200" b="1" dirty="0" err="1"/>
              <a:t>Landscaping</a:t>
            </a:r>
            <a:r>
              <a:rPr lang="en-US" sz="3200" b="1" baseline="30000" dirty="0" err="1"/>
              <a:t>TM</a:t>
            </a:r>
            <a:r>
              <a:rPr lang="en-US" sz="3200" b="1" dirty="0"/>
              <a:t>: </a:t>
            </a:r>
            <a:r>
              <a:rPr lang="en-US" sz="3200" dirty="0">
                <a:solidFill>
                  <a:srgbClr val="B8FA56"/>
                </a:solidFill>
              </a:rPr>
              <a:t>FFL.ifas.ufl.edu</a:t>
            </a:r>
          </a:p>
        </p:txBody>
      </p:sp>
    </p:spTree>
    <p:extLst>
      <p:ext uri="{BB962C8B-B14F-4D97-AF65-F5344CB8AC3E}">
        <p14:creationId xmlns:p14="http://schemas.microsoft.com/office/powerpoint/2010/main" val="366571712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49FC9B2-F8B0-312F-09B0-2B5DE90750F8}"/>
              </a:ext>
            </a:extLst>
          </p:cNvPr>
          <p:cNvSpPr>
            <a:spLocks noGrp="1"/>
          </p:cNvSpPr>
          <p:nvPr>
            <p:ph type="title"/>
          </p:nvPr>
        </p:nvSpPr>
        <p:spPr>
          <a:xfrm>
            <a:off x="557647" y="777240"/>
            <a:ext cx="11076707" cy="736882"/>
          </a:xfrm>
        </p:spPr>
        <p:txBody>
          <a:bodyPr>
            <a:normAutofit/>
          </a:bodyPr>
          <a:lstStyle/>
          <a:p>
            <a:r>
              <a:rPr lang="en-US" sz="4000" dirty="0"/>
              <a:t>Irrigation Zones</a:t>
            </a:r>
          </a:p>
        </p:txBody>
      </p:sp>
      <p:pic>
        <p:nvPicPr>
          <p:cNvPr id="7" name="Picture 6">
            <a:extLst>
              <a:ext uri="{FF2B5EF4-FFF2-40B4-BE49-F238E27FC236}">
                <a16:creationId xmlns:a16="http://schemas.microsoft.com/office/drawing/2014/main" id="{0A161BB2-40D5-8D41-97D3-19D1F591AF82}"/>
              </a:ext>
            </a:extLst>
          </p:cNvPr>
          <p:cNvPicPr>
            <a:picLocks noChangeAspect="1"/>
          </p:cNvPicPr>
          <p:nvPr/>
        </p:nvPicPr>
        <p:blipFill>
          <a:blip r:embed="rId3"/>
          <a:stretch>
            <a:fillRect/>
          </a:stretch>
        </p:blipFill>
        <p:spPr>
          <a:xfrm>
            <a:off x="6417153" y="1645478"/>
            <a:ext cx="5193755" cy="4759047"/>
          </a:xfrm>
          <a:prstGeom prst="rect">
            <a:avLst/>
          </a:prstGeom>
          <a:ln>
            <a:solidFill>
              <a:srgbClr val="003B58"/>
            </a:solidFill>
          </a:ln>
        </p:spPr>
      </p:pic>
      <p:graphicFrame>
        <p:nvGraphicFramePr>
          <p:cNvPr id="8" name="Table 18">
            <a:extLst>
              <a:ext uri="{FF2B5EF4-FFF2-40B4-BE49-F238E27FC236}">
                <a16:creationId xmlns:a16="http://schemas.microsoft.com/office/drawing/2014/main" id="{8AD6C4C3-DE2B-C460-A3B7-1318DA532513}"/>
              </a:ext>
            </a:extLst>
          </p:cNvPr>
          <p:cNvGraphicFramePr>
            <a:graphicFrameLocks noGrp="1"/>
          </p:cNvGraphicFramePr>
          <p:nvPr/>
        </p:nvGraphicFramePr>
        <p:xfrm>
          <a:off x="10210110" y="1922697"/>
          <a:ext cx="1326943" cy="2285931"/>
        </p:xfrm>
        <a:graphic>
          <a:graphicData uri="http://schemas.openxmlformats.org/drawingml/2006/table">
            <a:tbl>
              <a:tblPr firstRow="1" bandRow="1">
                <a:tableStyleId>{2D5ABB26-0587-4C30-8999-92F81FD0307C}</a:tableStyleId>
              </a:tblPr>
              <a:tblGrid>
                <a:gridCol w="275887">
                  <a:extLst>
                    <a:ext uri="{9D8B030D-6E8A-4147-A177-3AD203B41FA5}">
                      <a16:colId xmlns:a16="http://schemas.microsoft.com/office/drawing/2014/main" val="2384997350"/>
                    </a:ext>
                  </a:extLst>
                </a:gridCol>
                <a:gridCol w="1051056">
                  <a:extLst>
                    <a:ext uri="{9D8B030D-6E8A-4147-A177-3AD203B41FA5}">
                      <a16:colId xmlns:a16="http://schemas.microsoft.com/office/drawing/2014/main" val="2225709028"/>
                    </a:ext>
                  </a:extLst>
                </a:gridCol>
              </a:tblGrid>
              <a:tr h="304777">
                <a:tc gridSpan="2">
                  <a:txBody>
                    <a:bodyPr/>
                    <a:lstStyle/>
                    <a:p>
                      <a:pPr algn="ctr"/>
                      <a:r>
                        <a:rPr lang="en-US" sz="1200" b="1" dirty="0" err="1">
                          <a:solidFill>
                            <a:schemeClr val="bg1"/>
                          </a:solidFill>
                          <a:latin typeface="Rockwell" panose="02060603020205020403" pitchFamily="18" charset="0"/>
                        </a:rPr>
                        <a:t>Hydrozones</a:t>
                      </a:r>
                      <a:endParaRPr lang="en-US" sz="1200" b="1" dirty="0">
                        <a:solidFill>
                          <a:schemeClr val="bg1"/>
                        </a:solidFill>
                        <a:latin typeface="Rockwell" panose="02060603020205020403" pitchFamily="18" charset="0"/>
                      </a:endParaRPr>
                    </a:p>
                  </a:txBody>
                  <a:tcPr>
                    <a:lnL w="9525" cap="flat" cmpd="sng" algn="ctr">
                      <a:solidFill>
                        <a:srgbClr val="003B58"/>
                      </a:solidFill>
                      <a:prstDash val="solid"/>
                      <a:round/>
                      <a:headEnd type="none" w="med" len="med"/>
                      <a:tailEnd type="none" w="med" len="med"/>
                    </a:lnL>
                    <a:lnR w="9525" cap="flat" cmpd="sng" algn="ctr">
                      <a:solidFill>
                        <a:srgbClr val="003B58"/>
                      </a:solidFill>
                      <a:prstDash val="solid"/>
                      <a:round/>
                      <a:headEnd type="none" w="med" len="med"/>
                      <a:tailEnd type="none" w="med" len="med"/>
                    </a:lnR>
                    <a:lnT w="9525" cap="flat" cmpd="sng" algn="ctr">
                      <a:solidFill>
                        <a:srgbClr val="003B58"/>
                      </a:solidFill>
                      <a:prstDash val="solid"/>
                      <a:round/>
                      <a:headEnd type="none" w="med" len="med"/>
                      <a:tailEnd type="none" w="med" len="med"/>
                    </a:lnT>
                    <a:lnB w="9525" cap="flat" cmpd="sng" algn="ctr">
                      <a:solidFill>
                        <a:srgbClr val="003B58"/>
                      </a:solidFill>
                      <a:prstDash val="solid"/>
                      <a:round/>
                      <a:headEnd type="none" w="med" len="med"/>
                      <a:tailEnd type="none" w="med" len="med"/>
                    </a:lnB>
                    <a:solidFill>
                      <a:srgbClr val="003B58"/>
                    </a:solidFill>
                  </a:tcPr>
                </a:tc>
                <a:tc hMerge="1">
                  <a:txBody>
                    <a:bodyPr/>
                    <a:lstStyle/>
                    <a:p>
                      <a:endParaRPr lang="en-US" dirty="0"/>
                    </a:p>
                  </a:txBody>
                  <a:tcPr>
                    <a:solidFill>
                      <a:srgbClr val="003B58"/>
                    </a:solidFill>
                  </a:tcPr>
                </a:tc>
                <a:extLst>
                  <a:ext uri="{0D108BD9-81ED-4DB2-BD59-A6C34878D82A}">
                    <a16:rowId xmlns:a16="http://schemas.microsoft.com/office/drawing/2014/main" val="304044875"/>
                  </a:ext>
                </a:extLst>
              </a:tr>
              <a:tr h="304777">
                <a:tc>
                  <a:txBody>
                    <a:bodyPr/>
                    <a:lstStyle/>
                    <a:p>
                      <a:r>
                        <a:rPr lang="en-US" sz="1200" dirty="0">
                          <a:solidFill>
                            <a:srgbClr val="003B58"/>
                          </a:solidFill>
                        </a:rPr>
                        <a:t>1</a:t>
                      </a:r>
                    </a:p>
                  </a:txBody>
                  <a:tcPr>
                    <a:lnL w="9525" cap="flat" cmpd="sng" algn="ctr">
                      <a:solidFill>
                        <a:srgbClr val="003B58"/>
                      </a:solidFill>
                      <a:prstDash val="solid"/>
                      <a:round/>
                      <a:headEnd type="none" w="med" len="med"/>
                      <a:tailEnd type="none" w="med" len="med"/>
                    </a:lnL>
                    <a:lnR w="9525" cap="flat" cmpd="sng" algn="ctr">
                      <a:solidFill>
                        <a:srgbClr val="003B58"/>
                      </a:solidFill>
                      <a:prstDash val="solid"/>
                      <a:round/>
                      <a:headEnd type="none" w="med" len="med"/>
                      <a:tailEnd type="none" w="med" len="med"/>
                    </a:lnR>
                    <a:lnT w="9525" cap="flat" cmpd="sng" algn="ctr">
                      <a:solidFill>
                        <a:srgbClr val="003B58"/>
                      </a:solidFill>
                      <a:prstDash val="solid"/>
                      <a:round/>
                      <a:headEnd type="none" w="med" len="med"/>
                      <a:tailEnd type="none" w="med" len="med"/>
                    </a:lnT>
                    <a:lnB w="9525" cap="flat" cmpd="sng" algn="ctr">
                      <a:solidFill>
                        <a:srgbClr val="003B58"/>
                      </a:solidFill>
                      <a:prstDash val="solid"/>
                      <a:round/>
                      <a:headEnd type="none" w="med" len="med"/>
                      <a:tailEnd type="none" w="med" len="med"/>
                    </a:lnB>
                    <a:solidFill>
                      <a:srgbClr val="67D76D"/>
                    </a:solidFill>
                  </a:tcPr>
                </a:tc>
                <a:tc>
                  <a:txBody>
                    <a:bodyPr/>
                    <a:lstStyle/>
                    <a:p>
                      <a:r>
                        <a:rPr lang="en-US" sz="1200" dirty="0">
                          <a:solidFill>
                            <a:srgbClr val="003B58"/>
                          </a:solidFill>
                          <a:latin typeface="Rockwell" panose="02060603020205020403" pitchFamily="18" charset="0"/>
                        </a:rPr>
                        <a:t>Turfgrass</a:t>
                      </a:r>
                    </a:p>
                  </a:txBody>
                  <a:tcPr>
                    <a:lnL w="9525" cap="flat" cmpd="sng" algn="ctr">
                      <a:solidFill>
                        <a:srgbClr val="003B58"/>
                      </a:solidFill>
                      <a:prstDash val="solid"/>
                      <a:round/>
                      <a:headEnd type="none" w="med" len="med"/>
                      <a:tailEnd type="none" w="med" len="med"/>
                    </a:lnL>
                    <a:lnR w="9525" cap="flat" cmpd="sng" algn="ctr">
                      <a:solidFill>
                        <a:srgbClr val="003B58"/>
                      </a:solidFill>
                      <a:prstDash val="solid"/>
                      <a:round/>
                      <a:headEnd type="none" w="med" len="med"/>
                      <a:tailEnd type="none" w="med" len="med"/>
                    </a:lnR>
                    <a:lnT w="9525" cap="flat" cmpd="sng" algn="ctr">
                      <a:solidFill>
                        <a:srgbClr val="003B58"/>
                      </a:solidFill>
                      <a:prstDash val="solid"/>
                      <a:round/>
                      <a:headEnd type="none" w="med" len="med"/>
                      <a:tailEnd type="none" w="med" len="med"/>
                    </a:lnT>
                    <a:lnB w="9525" cap="flat" cmpd="sng" algn="ctr">
                      <a:solidFill>
                        <a:srgbClr val="003B58"/>
                      </a:solidFill>
                      <a:prstDash val="solid"/>
                      <a:round/>
                      <a:headEnd type="none" w="med" len="med"/>
                      <a:tailEnd type="none" w="med" len="med"/>
                    </a:lnB>
                    <a:solidFill>
                      <a:schemeClr val="bg1"/>
                    </a:solidFill>
                  </a:tcPr>
                </a:tc>
                <a:extLst>
                  <a:ext uri="{0D108BD9-81ED-4DB2-BD59-A6C34878D82A}">
                    <a16:rowId xmlns:a16="http://schemas.microsoft.com/office/drawing/2014/main" val="3045155600"/>
                  </a:ext>
                </a:extLst>
              </a:tr>
              <a:tr h="304777">
                <a:tc>
                  <a:txBody>
                    <a:bodyPr/>
                    <a:lstStyle/>
                    <a:p>
                      <a:r>
                        <a:rPr lang="en-US" sz="1200" dirty="0">
                          <a:solidFill>
                            <a:srgbClr val="003B58"/>
                          </a:solidFill>
                        </a:rPr>
                        <a:t>2</a:t>
                      </a:r>
                    </a:p>
                  </a:txBody>
                  <a:tcPr>
                    <a:lnL w="9525" cap="flat" cmpd="sng" algn="ctr">
                      <a:solidFill>
                        <a:srgbClr val="003B58"/>
                      </a:solidFill>
                      <a:prstDash val="solid"/>
                      <a:round/>
                      <a:headEnd type="none" w="med" len="med"/>
                      <a:tailEnd type="none" w="med" len="med"/>
                    </a:lnL>
                    <a:lnR w="9525" cap="flat" cmpd="sng" algn="ctr">
                      <a:solidFill>
                        <a:srgbClr val="003B58"/>
                      </a:solidFill>
                      <a:prstDash val="solid"/>
                      <a:round/>
                      <a:headEnd type="none" w="med" len="med"/>
                      <a:tailEnd type="none" w="med" len="med"/>
                    </a:lnR>
                    <a:lnT w="9525" cap="flat" cmpd="sng" algn="ctr">
                      <a:solidFill>
                        <a:srgbClr val="003B58"/>
                      </a:solidFill>
                      <a:prstDash val="solid"/>
                      <a:round/>
                      <a:headEnd type="none" w="med" len="med"/>
                      <a:tailEnd type="none" w="med" len="med"/>
                    </a:lnT>
                    <a:lnB w="9525" cap="flat" cmpd="sng" algn="ctr">
                      <a:solidFill>
                        <a:srgbClr val="003B58"/>
                      </a:solidFill>
                      <a:prstDash val="solid"/>
                      <a:round/>
                      <a:headEnd type="none" w="med" len="med"/>
                      <a:tailEnd type="none" w="med" len="med"/>
                    </a:lnB>
                    <a:solidFill>
                      <a:srgbClr val="67D76D"/>
                    </a:solidFill>
                  </a:tcPr>
                </a:tc>
                <a:tc>
                  <a:txBody>
                    <a:bodyPr/>
                    <a:lstStyle/>
                    <a:p>
                      <a:r>
                        <a:rPr lang="en-US" sz="1200" dirty="0">
                          <a:solidFill>
                            <a:srgbClr val="003B58"/>
                          </a:solidFill>
                          <a:latin typeface="Rockwell" panose="02060603020205020403" pitchFamily="18" charset="0"/>
                        </a:rPr>
                        <a:t>Landscape Bed</a:t>
                      </a:r>
                    </a:p>
                  </a:txBody>
                  <a:tcPr>
                    <a:lnL w="9525" cap="flat" cmpd="sng" algn="ctr">
                      <a:solidFill>
                        <a:srgbClr val="003B58"/>
                      </a:solidFill>
                      <a:prstDash val="solid"/>
                      <a:round/>
                      <a:headEnd type="none" w="med" len="med"/>
                      <a:tailEnd type="none" w="med" len="med"/>
                    </a:lnL>
                    <a:lnR w="9525" cap="flat" cmpd="sng" algn="ctr">
                      <a:solidFill>
                        <a:srgbClr val="003B58"/>
                      </a:solidFill>
                      <a:prstDash val="solid"/>
                      <a:round/>
                      <a:headEnd type="none" w="med" len="med"/>
                      <a:tailEnd type="none" w="med" len="med"/>
                    </a:lnR>
                    <a:lnT w="9525" cap="flat" cmpd="sng" algn="ctr">
                      <a:solidFill>
                        <a:srgbClr val="003B58"/>
                      </a:solidFill>
                      <a:prstDash val="solid"/>
                      <a:round/>
                      <a:headEnd type="none" w="med" len="med"/>
                      <a:tailEnd type="none" w="med" len="med"/>
                    </a:lnT>
                    <a:lnB w="9525" cap="flat" cmpd="sng" algn="ctr">
                      <a:solidFill>
                        <a:srgbClr val="003B58"/>
                      </a:solidFill>
                      <a:prstDash val="solid"/>
                      <a:round/>
                      <a:headEnd type="none" w="med" len="med"/>
                      <a:tailEnd type="none" w="med" len="med"/>
                    </a:lnB>
                    <a:solidFill>
                      <a:schemeClr val="bg1"/>
                    </a:solidFill>
                  </a:tcPr>
                </a:tc>
                <a:extLst>
                  <a:ext uri="{0D108BD9-81ED-4DB2-BD59-A6C34878D82A}">
                    <a16:rowId xmlns:a16="http://schemas.microsoft.com/office/drawing/2014/main" val="2998545784"/>
                  </a:ext>
                </a:extLst>
              </a:tr>
              <a:tr h="304777">
                <a:tc>
                  <a:txBody>
                    <a:bodyPr/>
                    <a:lstStyle/>
                    <a:p>
                      <a:r>
                        <a:rPr lang="en-US" sz="1200" dirty="0">
                          <a:solidFill>
                            <a:srgbClr val="003B58"/>
                          </a:solidFill>
                        </a:rPr>
                        <a:t>3</a:t>
                      </a:r>
                    </a:p>
                  </a:txBody>
                  <a:tcPr>
                    <a:lnL w="9525" cap="flat" cmpd="sng" algn="ctr">
                      <a:solidFill>
                        <a:srgbClr val="003B58"/>
                      </a:solidFill>
                      <a:prstDash val="solid"/>
                      <a:round/>
                      <a:headEnd type="none" w="med" len="med"/>
                      <a:tailEnd type="none" w="med" len="med"/>
                    </a:lnL>
                    <a:lnR w="9525" cap="flat" cmpd="sng" algn="ctr">
                      <a:solidFill>
                        <a:srgbClr val="003B58"/>
                      </a:solidFill>
                      <a:prstDash val="solid"/>
                      <a:round/>
                      <a:headEnd type="none" w="med" len="med"/>
                      <a:tailEnd type="none" w="med" len="med"/>
                    </a:lnR>
                    <a:lnT w="9525" cap="flat" cmpd="sng" algn="ctr">
                      <a:solidFill>
                        <a:srgbClr val="003B58"/>
                      </a:solidFill>
                      <a:prstDash val="solid"/>
                      <a:round/>
                      <a:headEnd type="none" w="med" len="med"/>
                      <a:tailEnd type="none" w="med" len="med"/>
                    </a:lnT>
                    <a:lnB w="9525" cap="flat" cmpd="sng" algn="ctr">
                      <a:solidFill>
                        <a:srgbClr val="003B58"/>
                      </a:solidFill>
                      <a:prstDash val="solid"/>
                      <a:round/>
                      <a:headEnd type="none" w="med" len="med"/>
                      <a:tailEnd type="none" w="med" len="med"/>
                    </a:lnB>
                    <a:solidFill>
                      <a:srgbClr val="67D76D"/>
                    </a:solidFill>
                  </a:tcPr>
                </a:tc>
                <a:tc>
                  <a:txBody>
                    <a:bodyPr/>
                    <a:lstStyle/>
                    <a:p>
                      <a:r>
                        <a:rPr lang="en-US" sz="1200" dirty="0">
                          <a:solidFill>
                            <a:srgbClr val="003B58"/>
                          </a:solidFill>
                          <a:latin typeface="Rockwell" panose="02060603020205020403" pitchFamily="18" charset="0"/>
                        </a:rPr>
                        <a:t>Landscape Bed</a:t>
                      </a:r>
                    </a:p>
                  </a:txBody>
                  <a:tcPr>
                    <a:lnL w="9525" cap="flat" cmpd="sng" algn="ctr">
                      <a:solidFill>
                        <a:srgbClr val="003B58"/>
                      </a:solidFill>
                      <a:prstDash val="solid"/>
                      <a:round/>
                      <a:headEnd type="none" w="med" len="med"/>
                      <a:tailEnd type="none" w="med" len="med"/>
                    </a:lnL>
                    <a:lnR w="9525" cap="flat" cmpd="sng" algn="ctr">
                      <a:solidFill>
                        <a:srgbClr val="003B58"/>
                      </a:solidFill>
                      <a:prstDash val="solid"/>
                      <a:round/>
                      <a:headEnd type="none" w="med" len="med"/>
                      <a:tailEnd type="none" w="med" len="med"/>
                    </a:lnR>
                    <a:lnT w="9525" cap="flat" cmpd="sng" algn="ctr">
                      <a:solidFill>
                        <a:srgbClr val="003B58"/>
                      </a:solidFill>
                      <a:prstDash val="solid"/>
                      <a:round/>
                      <a:headEnd type="none" w="med" len="med"/>
                      <a:tailEnd type="none" w="med" len="med"/>
                    </a:lnT>
                    <a:lnB w="9525" cap="flat" cmpd="sng" algn="ctr">
                      <a:solidFill>
                        <a:srgbClr val="003B58"/>
                      </a:solidFill>
                      <a:prstDash val="solid"/>
                      <a:round/>
                      <a:headEnd type="none" w="med" len="med"/>
                      <a:tailEnd type="none" w="med" len="med"/>
                    </a:lnB>
                    <a:solidFill>
                      <a:schemeClr val="bg1"/>
                    </a:solidFill>
                  </a:tcPr>
                </a:tc>
                <a:extLst>
                  <a:ext uri="{0D108BD9-81ED-4DB2-BD59-A6C34878D82A}">
                    <a16:rowId xmlns:a16="http://schemas.microsoft.com/office/drawing/2014/main" val="2747283280"/>
                  </a:ext>
                </a:extLst>
              </a:tr>
              <a:tr h="304777">
                <a:tc>
                  <a:txBody>
                    <a:bodyPr/>
                    <a:lstStyle/>
                    <a:p>
                      <a:r>
                        <a:rPr lang="en-US" sz="1200" dirty="0">
                          <a:solidFill>
                            <a:srgbClr val="003B58"/>
                          </a:solidFill>
                        </a:rPr>
                        <a:t>4</a:t>
                      </a:r>
                    </a:p>
                  </a:txBody>
                  <a:tcPr>
                    <a:lnL w="9525" cap="flat" cmpd="sng" algn="ctr">
                      <a:solidFill>
                        <a:srgbClr val="003B58"/>
                      </a:solidFill>
                      <a:prstDash val="solid"/>
                      <a:round/>
                      <a:headEnd type="none" w="med" len="med"/>
                      <a:tailEnd type="none" w="med" len="med"/>
                    </a:lnL>
                    <a:lnR w="9525" cap="flat" cmpd="sng" algn="ctr">
                      <a:solidFill>
                        <a:srgbClr val="003B58"/>
                      </a:solidFill>
                      <a:prstDash val="solid"/>
                      <a:round/>
                      <a:headEnd type="none" w="med" len="med"/>
                      <a:tailEnd type="none" w="med" len="med"/>
                    </a:lnR>
                    <a:lnT w="9525" cap="flat" cmpd="sng" algn="ctr">
                      <a:solidFill>
                        <a:srgbClr val="003B58"/>
                      </a:solidFill>
                      <a:prstDash val="solid"/>
                      <a:round/>
                      <a:headEnd type="none" w="med" len="med"/>
                      <a:tailEnd type="none" w="med" len="med"/>
                    </a:lnT>
                    <a:lnB w="9525" cap="flat" cmpd="sng" algn="ctr">
                      <a:solidFill>
                        <a:srgbClr val="003B58"/>
                      </a:solidFill>
                      <a:prstDash val="solid"/>
                      <a:round/>
                      <a:headEnd type="none" w="med" len="med"/>
                      <a:tailEnd type="none" w="med" len="med"/>
                    </a:lnB>
                    <a:solidFill>
                      <a:srgbClr val="67D76D"/>
                    </a:solidFill>
                  </a:tcPr>
                </a:tc>
                <a:tc>
                  <a:txBody>
                    <a:bodyPr/>
                    <a:lstStyle/>
                    <a:p>
                      <a:r>
                        <a:rPr lang="en-US" sz="1200" dirty="0">
                          <a:solidFill>
                            <a:srgbClr val="003B58"/>
                          </a:solidFill>
                          <a:latin typeface="Rockwell" panose="02060603020205020403" pitchFamily="18" charset="0"/>
                        </a:rPr>
                        <a:t>Turfgrass</a:t>
                      </a:r>
                    </a:p>
                  </a:txBody>
                  <a:tcPr>
                    <a:lnL w="9525" cap="flat" cmpd="sng" algn="ctr">
                      <a:solidFill>
                        <a:srgbClr val="003B58"/>
                      </a:solidFill>
                      <a:prstDash val="solid"/>
                      <a:round/>
                      <a:headEnd type="none" w="med" len="med"/>
                      <a:tailEnd type="none" w="med" len="med"/>
                    </a:lnL>
                    <a:lnR w="9525" cap="flat" cmpd="sng" algn="ctr">
                      <a:solidFill>
                        <a:srgbClr val="003B58"/>
                      </a:solidFill>
                      <a:prstDash val="solid"/>
                      <a:round/>
                      <a:headEnd type="none" w="med" len="med"/>
                      <a:tailEnd type="none" w="med" len="med"/>
                    </a:lnR>
                    <a:lnT w="9525" cap="flat" cmpd="sng" algn="ctr">
                      <a:solidFill>
                        <a:srgbClr val="003B58"/>
                      </a:solidFill>
                      <a:prstDash val="solid"/>
                      <a:round/>
                      <a:headEnd type="none" w="med" len="med"/>
                      <a:tailEnd type="none" w="med" len="med"/>
                    </a:lnT>
                    <a:lnB w="9525" cap="flat" cmpd="sng" algn="ctr">
                      <a:solidFill>
                        <a:srgbClr val="003B58"/>
                      </a:solidFill>
                      <a:prstDash val="solid"/>
                      <a:round/>
                      <a:headEnd type="none" w="med" len="med"/>
                      <a:tailEnd type="none" w="med" len="med"/>
                    </a:lnB>
                    <a:solidFill>
                      <a:schemeClr val="bg1"/>
                    </a:solidFill>
                  </a:tcPr>
                </a:tc>
                <a:extLst>
                  <a:ext uri="{0D108BD9-81ED-4DB2-BD59-A6C34878D82A}">
                    <a16:rowId xmlns:a16="http://schemas.microsoft.com/office/drawing/2014/main" val="1045795229"/>
                  </a:ext>
                </a:extLst>
              </a:tr>
              <a:tr h="304777">
                <a:tc>
                  <a:txBody>
                    <a:bodyPr/>
                    <a:lstStyle/>
                    <a:p>
                      <a:r>
                        <a:rPr lang="en-US" sz="1200" dirty="0">
                          <a:solidFill>
                            <a:srgbClr val="003B58"/>
                          </a:solidFill>
                        </a:rPr>
                        <a:t>5</a:t>
                      </a:r>
                    </a:p>
                  </a:txBody>
                  <a:tcPr>
                    <a:lnL w="9525" cap="flat" cmpd="sng" algn="ctr">
                      <a:solidFill>
                        <a:srgbClr val="003B58"/>
                      </a:solidFill>
                      <a:prstDash val="solid"/>
                      <a:round/>
                      <a:headEnd type="none" w="med" len="med"/>
                      <a:tailEnd type="none" w="med" len="med"/>
                    </a:lnL>
                    <a:lnR w="9525" cap="flat" cmpd="sng" algn="ctr">
                      <a:solidFill>
                        <a:srgbClr val="003B58"/>
                      </a:solidFill>
                      <a:prstDash val="solid"/>
                      <a:round/>
                      <a:headEnd type="none" w="med" len="med"/>
                      <a:tailEnd type="none" w="med" len="med"/>
                    </a:lnR>
                    <a:lnT w="9525" cap="flat" cmpd="sng" algn="ctr">
                      <a:solidFill>
                        <a:srgbClr val="003B58"/>
                      </a:solidFill>
                      <a:prstDash val="solid"/>
                      <a:round/>
                      <a:headEnd type="none" w="med" len="med"/>
                      <a:tailEnd type="none" w="med" len="med"/>
                    </a:lnT>
                    <a:lnB w="9525" cap="flat" cmpd="sng" algn="ctr">
                      <a:solidFill>
                        <a:srgbClr val="003B58"/>
                      </a:solidFill>
                      <a:prstDash val="solid"/>
                      <a:round/>
                      <a:headEnd type="none" w="med" len="med"/>
                      <a:tailEnd type="none" w="med" len="med"/>
                    </a:lnB>
                    <a:solidFill>
                      <a:srgbClr val="67D76D"/>
                    </a:solidFill>
                  </a:tcPr>
                </a:tc>
                <a:tc>
                  <a:txBody>
                    <a:bodyPr/>
                    <a:lstStyle/>
                    <a:p>
                      <a:r>
                        <a:rPr lang="en-US" sz="1200" dirty="0">
                          <a:solidFill>
                            <a:srgbClr val="003B58"/>
                          </a:solidFill>
                          <a:latin typeface="Rockwell" panose="02060603020205020403" pitchFamily="18" charset="0"/>
                        </a:rPr>
                        <a:t>Unirrigated Buffer Zone</a:t>
                      </a:r>
                    </a:p>
                  </a:txBody>
                  <a:tcPr>
                    <a:lnL w="9525" cap="flat" cmpd="sng" algn="ctr">
                      <a:solidFill>
                        <a:srgbClr val="003B58"/>
                      </a:solidFill>
                      <a:prstDash val="solid"/>
                      <a:round/>
                      <a:headEnd type="none" w="med" len="med"/>
                      <a:tailEnd type="none" w="med" len="med"/>
                    </a:lnL>
                    <a:lnR w="9525" cap="flat" cmpd="sng" algn="ctr">
                      <a:solidFill>
                        <a:srgbClr val="003B58"/>
                      </a:solidFill>
                      <a:prstDash val="solid"/>
                      <a:round/>
                      <a:headEnd type="none" w="med" len="med"/>
                      <a:tailEnd type="none" w="med" len="med"/>
                    </a:lnR>
                    <a:lnT w="9525" cap="flat" cmpd="sng" algn="ctr">
                      <a:solidFill>
                        <a:srgbClr val="003B58"/>
                      </a:solidFill>
                      <a:prstDash val="solid"/>
                      <a:round/>
                      <a:headEnd type="none" w="med" len="med"/>
                      <a:tailEnd type="none" w="med" len="med"/>
                    </a:lnT>
                    <a:lnB w="9525" cap="flat" cmpd="sng" algn="ctr">
                      <a:solidFill>
                        <a:srgbClr val="003B58"/>
                      </a:solidFill>
                      <a:prstDash val="solid"/>
                      <a:round/>
                      <a:headEnd type="none" w="med" len="med"/>
                      <a:tailEnd type="none" w="med" len="med"/>
                    </a:lnB>
                    <a:solidFill>
                      <a:schemeClr val="bg1"/>
                    </a:solidFill>
                  </a:tcPr>
                </a:tc>
                <a:extLst>
                  <a:ext uri="{0D108BD9-81ED-4DB2-BD59-A6C34878D82A}">
                    <a16:rowId xmlns:a16="http://schemas.microsoft.com/office/drawing/2014/main" val="1721026688"/>
                  </a:ext>
                </a:extLst>
              </a:tr>
            </a:tbl>
          </a:graphicData>
        </a:graphic>
      </p:graphicFrame>
      <p:grpSp>
        <p:nvGrpSpPr>
          <p:cNvPr id="17" name="Group 16">
            <a:extLst>
              <a:ext uri="{FF2B5EF4-FFF2-40B4-BE49-F238E27FC236}">
                <a16:creationId xmlns:a16="http://schemas.microsoft.com/office/drawing/2014/main" id="{9C0D3DAE-C3D2-0D5B-EB5A-D3A5C8BE66C9}"/>
              </a:ext>
            </a:extLst>
          </p:cNvPr>
          <p:cNvGrpSpPr/>
          <p:nvPr/>
        </p:nvGrpSpPr>
        <p:grpSpPr>
          <a:xfrm>
            <a:off x="7193160" y="2200348"/>
            <a:ext cx="2723212" cy="3717626"/>
            <a:chOff x="6713097" y="2174045"/>
            <a:chExt cx="2723212" cy="3717626"/>
          </a:xfrm>
        </p:grpSpPr>
        <p:sp>
          <p:nvSpPr>
            <p:cNvPr id="18" name="TextBox 17">
              <a:extLst>
                <a:ext uri="{FF2B5EF4-FFF2-40B4-BE49-F238E27FC236}">
                  <a16:creationId xmlns:a16="http://schemas.microsoft.com/office/drawing/2014/main" id="{638DEE1B-FA01-4B1B-F52E-F7C8A3FA52CC}"/>
                </a:ext>
              </a:extLst>
            </p:cNvPr>
            <p:cNvSpPr txBox="1"/>
            <p:nvPr/>
          </p:nvSpPr>
          <p:spPr>
            <a:xfrm>
              <a:off x="9256427" y="4182325"/>
              <a:ext cx="179882" cy="338554"/>
            </a:xfrm>
            <a:prstGeom prst="rect">
              <a:avLst/>
            </a:prstGeom>
            <a:solidFill>
              <a:srgbClr val="69D57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1</a:t>
              </a:r>
            </a:p>
          </p:txBody>
        </p:sp>
        <p:sp>
          <p:nvSpPr>
            <p:cNvPr id="19" name="Rectangle 18">
              <a:extLst>
                <a:ext uri="{FF2B5EF4-FFF2-40B4-BE49-F238E27FC236}">
                  <a16:creationId xmlns:a16="http://schemas.microsoft.com/office/drawing/2014/main" id="{5D7C55EA-CD39-A9D6-49BC-643677C65A57}"/>
                </a:ext>
              </a:extLst>
            </p:cNvPr>
            <p:cNvSpPr/>
            <p:nvPr/>
          </p:nvSpPr>
          <p:spPr>
            <a:xfrm rot="19623627">
              <a:off x="8234623" y="5638905"/>
              <a:ext cx="177016" cy="252766"/>
            </a:xfrm>
            <a:prstGeom prst="rect">
              <a:avLst/>
            </a:prstGeom>
            <a:solidFill>
              <a:srgbClr val="69D5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sp>
          <p:nvSpPr>
            <p:cNvPr id="20" name="TextBox 19">
              <a:extLst>
                <a:ext uri="{FF2B5EF4-FFF2-40B4-BE49-F238E27FC236}">
                  <a16:creationId xmlns:a16="http://schemas.microsoft.com/office/drawing/2014/main" id="{C1C3BF1C-EA2E-356A-B012-D2148C993BB8}"/>
                </a:ext>
              </a:extLst>
            </p:cNvPr>
            <p:cNvSpPr txBox="1"/>
            <p:nvPr/>
          </p:nvSpPr>
          <p:spPr>
            <a:xfrm>
              <a:off x="7999751" y="3039325"/>
              <a:ext cx="179882" cy="338554"/>
            </a:xfrm>
            <a:prstGeom prst="rect">
              <a:avLst/>
            </a:prstGeom>
            <a:solidFill>
              <a:srgbClr val="69D57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4</a:t>
              </a:r>
            </a:p>
          </p:txBody>
        </p:sp>
        <p:sp>
          <p:nvSpPr>
            <p:cNvPr id="21" name="TextBox 20">
              <a:extLst>
                <a:ext uri="{FF2B5EF4-FFF2-40B4-BE49-F238E27FC236}">
                  <a16:creationId xmlns:a16="http://schemas.microsoft.com/office/drawing/2014/main" id="{A94DB656-C2DC-5C4F-6E2B-D988758395D9}"/>
                </a:ext>
              </a:extLst>
            </p:cNvPr>
            <p:cNvSpPr txBox="1"/>
            <p:nvPr/>
          </p:nvSpPr>
          <p:spPr>
            <a:xfrm>
              <a:off x="8131640" y="5508885"/>
              <a:ext cx="177253" cy="33855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1</a:t>
              </a:r>
            </a:p>
          </p:txBody>
        </p:sp>
        <p:sp>
          <p:nvSpPr>
            <p:cNvPr id="22" name="TextBox 21">
              <a:extLst>
                <a:ext uri="{FF2B5EF4-FFF2-40B4-BE49-F238E27FC236}">
                  <a16:creationId xmlns:a16="http://schemas.microsoft.com/office/drawing/2014/main" id="{75BC2623-C263-2AEF-2856-56E9954211E7}"/>
                </a:ext>
              </a:extLst>
            </p:cNvPr>
            <p:cNvSpPr txBox="1"/>
            <p:nvPr/>
          </p:nvSpPr>
          <p:spPr>
            <a:xfrm>
              <a:off x="6713097" y="3686448"/>
              <a:ext cx="179882" cy="338554"/>
            </a:xfrm>
            <a:prstGeom prst="rect">
              <a:avLst/>
            </a:prstGeom>
            <a:solidFill>
              <a:srgbClr val="669152"/>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3</a:t>
              </a:r>
            </a:p>
          </p:txBody>
        </p:sp>
        <p:sp>
          <p:nvSpPr>
            <p:cNvPr id="23" name="TextBox 22">
              <a:extLst>
                <a:ext uri="{FF2B5EF4-FFF2-40B4-BE49-F238E27FC236}">
                  <a16:creationId xmlns:a16="http://schemas.microsoft.com/office/drawing/2014/main" id="{A8DF5734-FA43-AA14-703C-324E487927FD}"/>
                </a:ext>
              </a:extLst>
            </p:cNvPr>
            <p:cNvSpPr txBox="1"/>
            <p:nvPr/>
          </p:nvSpPr>
          <p:spPr>
            <a:xfrm>
              <a:off x="9166486" y="2675675"/>
              <a:ext cx="179882" cy="338554"/>
            </a:xfrm>
            <a:prstGeom prst="rect">
              <a:avLst/>
            </a:prstGeom>
            <a:solidFill>
              <a:srgbClr val="669152"/>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3</a:t>
              </a:r>
            </a:p>
          </p:txBody>
        </p:sp>
        <p:sp>
          <p:nvSpPr>
            <p:cNvPr id="24" name="TextBox 23">
              <a:extLst>
                <a:ext uri="{FF2B5EF4-FFF2-40B4-BE49-F238E27FC236}">
                  <a16:creationId xmlns:a16="http://schemas.microsoft.com/office/drawing/2014/main" id="{804D2B64-2479-ACD4-811B-531573553ABF}"/>
                </a:ext>
              </a:extLst>
            </p:cNvPr>
            <p:cNvSpPr txBox="1"/>
            <p:nvPr/>
          </p:nvSpPr>
          <p:spPr>
            <a:xfrm>
              <a:off x="7383975" y="4445929"/>
              <a:ext cx="179882" cy="338554"/>
            </a:xfrm>
            <a:prstGeom prst="rect">
              <a:avLst/>
            </a:prstGeom>
            <a:solidFill>
              <a:srgbClr val="669152"/>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2</a:t>
              </a:r>
            </a:p>
          </p:txBody>
        </p:sp>
        <p:sp>
          <p:nvSpPr>
            <p:cNvPr id="25" name="TextBox 24">
              <a:extLst>
                <a:ext uri="{FF2B5EF4-FFF2-40B4-BE49-F238E27FC236}">
                  <a16:creationId xmlns:a16="http://schemas.microsoft.com/office/drawing/2014/main" id="{7B4D278F-E185-234E-3823-EBA5353D73AC}"/>
                </a:ext>
              </a:extLst>
            </p:cNvPr>
            <p:cNvSpPr txBox="1"/>
            <p:nvPr/>
          </p:nvSpPr>
          <p:spPr>
            <a:xfrm>
              <a:off x="8824747" y="3896378"/>
              <a:ext cx="179882" cy="338554"/>
            </a:xfrm>
            <a:prstGeom prst="rect">
              <a:avLst/>
            </a:prstGeom>
            <a:solidFill>
              <a:srgbClr val="669152"/>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2</a:t>
              </a:r>
            </a:p>
          </p:txBody>
        </p:sp>
        <p:sp>
          <p:nvSpPr>
            <p:cNvPr id="26" name="Rectangle 25">
              <a:extLst>
                <a:ext uri="{FF2B5EF4-FFF2-40B4-BE49-F238E27FC236}">
                  <a16:creationId xmlns:a16="http://schemas.microsoft.com/office/drawing/2014/main" id="{7212F4B1-1B21-0C05-A764-26294899F2EA}"/>
                </a:ext>
              </a:extLst>
            </p:cNvPr>
            <p:cNvSpPr/>
            <p:nvPr/>
          </p:nvSpPr>
          <p:spPr>
            <a:xfrm rot="20371539">
              <a:off x="8454452" y="5403954"/>
              <a:ext cx="157397" cy="209862"/>
            </a:xfrm>
            <a:prstGeom prst="rect">
              <a:avLst/>
            </a:prstGeom>
            <a:solidFill>
              <a:srgbClr val="66915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sp>
          <p:nvSpPr>
            <p:cNvPr id="27" name="TextBox 26">
              <a:extLst>
                <a:ext uri="{FF2B5EF4-FFF2-40B4-BE49-F238E27FC236}">
                  <a16:creationId xmlns:a16="http://schemas.microsoft.com/office/drawing/2014/main" id="{F7D2482E-FFAD-B30A-26B2-342927079A05}"/>
                </a:ext>
              </a:extLst>
            </p:cNvPr>
            <p:cNvSpPr txBox="1"/>
            <p:nvPr/>
          </p:nvSpPr>
          <p:spPr>
            <a:xfrm>
              <a:off x="8372319" y="5321268"/>
              <a:ext cx="185312" cy="33855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2</a:t>
              </a:r>
            </a:p>
          </p:txBody>
        </p:sp>
        <p:sp>
          <p:nvSpPr>
            <p:cNvPr id="28" name="Rectangle 27">
              <a:extLst>
                <a:ext uri="{FF2B5EF4-FFF2-40B4-BE49-F238E27FC236}">
                  <a16:creationId xmlns:a16="http://schemas.microsoft.com/office/drawing/2014/main" id="{FEC202A1-AC3B-59CC-0DA9-6745B389D5EA}"/>
                </a:ext>
              </a:extLst>
            </p:cNvPr>
            <p:cNvSpPr/>
            <p:nvPr/>
          </p:nvSpPr>
          <p:spPr>
            <a:xfrm rot="20186765">
              <a:off x="7580201" y="2529573"/>
              <a:ext cx="259173" cy="206488"/>
            </a:xfrm>
            <a:prstGeom prst="rect">
              <a:avLst/>
            </a:prstGeom>
            <a:solidFill>
              <a:srgbClr val="65A1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sp>
          <p:nvSpPr>
            <p:cNvPr id="29" name="TextBox 28">
              <a:extLst>
                <a:ext uri="{FF2B5EF4-FFF2-40B4-BE49-F238E27FC236}">
                  <a16:creationId xmlns:a16="http://schemas.microsoft.com/office/drawing/2014/main" id="{AA647359-0E2E-BF99-8433-D100581BE8C3}"/>
                </a:ext>
              </a:extLst>
            </p:cNvPr>
            <p:cNvSpPr txBox="1"/>
            <p:nvPr/>
          </p:nvSpPr>
          <p:spPr>
            <a:xfrm>
              <a:off x="7586441" y="2456045"/>
              <a:ext cx="179882" cy="33855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5</a:t>
              </a:r>
            </a:p>
          </p:txBody>
        </p:sp>
        <p:sp>
          <p:nvSpPr>
            <p:cNvPr id="30" name="TextBox 29">
              <a:extLst>
                <a:ext uri="{FF2B5EF4-FFF2-40B4-BE49-F238E27FC236}">
                  <a16:creationId xmlns:a16="http://schemas.microsoft.com/office/drawing/2014/main" id="{E4E6B9BD-D4BC-9F05-010D-F14E1C9AFD5A}"/>
                </a:ext>
              </a:extLst>
            </p:cNvPr>
            <p:cNvSpPr txBox="1"/>
            <p:nvPr/>
          </p:nvSpPr>
          <p:spPr>
            <a:xfrm rot="20007640">
              <a:off x="6813544" y="2174045"/>
              <a:ext cx="1420911" cy="369332"/>
            </a:xfrm>
            <a:prstGeom prst="rect">
              <a:avLst/>
            </a:prstGeom>
            <a:gradFill>
              <a:gsLst>
                <a:gs pos="0">
                  <a:srgbClr val="C2DBFD"/>
                </a:gs>
                <a:gs pos="74000">
                  <a:srgbClr val="86B6FE"/>
                </a:gs>
                <a:gs pos="83000">
                  <a:srgbClr val="68A5FF"/>
                </a:gs>
                <a:gs pos="100000">
                  <a:srgbClr val="3180FF"/>
                </a:gs>
              </a:gsLst>
              <a:lin ang="5400000" scaled="1"/>
            </a:gra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Water (Pond</a:t>
              </a:r>
              <a:r>
                <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a:t>
              </a:r>
            </a:p>
          </p:txBody>
        </p:sp>
        <p:sp>
          <p:nvSpPr>
            <p:cNvPr id="31" name="TextBox 30">
              <a:extLst>
                <a:ext uri="{FF2B5EF4-FFF2-40B4-BE49-F238E27FC236}">
                  <a16:creationId xmlns:a16="http://schemas.microsoft.com/office/drawing/2014/main" id="{2C02AEC4-B23E-DD71-89DD-84E5918EE2BB}"/>
                </a:ext>
              </a:extLst>
            </p:cNvPr>
            <p:cNvSpPr txBox="1"/>
            <p:nvPr/>
          </p:nvSpPr>
          <p:spPr>
            <a:xfrm rot="20525718">
              <a:off x="7789616" y="4277596"/>
              <a:ext cx="825820" cy="307777"/>
            </a:xfrm>
            <a:prstGeom prst="rect">
              <a:avLst/>
            </a:prstGeom>
            <a:solidFill>
              <a:srgbClr val="A19179"/>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House</a:t>
              </a:r>
            </a:p>
          </p:txBody>
        </p:sp>
        <p:sp>
          <p:nvSpPr>
            <p:cNvPr id="32" name="TextBox 31">
              <a:extLst>
                <a:ext uri="{FF2B5EF4-FFF2-40B4-BE49-F238E27FC236}">
                  <a16:creationId xmlns:a16="http://schemas.microsoft.com/office/drawing/2014/main" id="{8BE92F65-4617-7B67-4C08-DF7A9967415D}"/>
                </a:ext>
              </a:extLst>
            </p:cNvPr>
            <p:cNvSpPr txBox="1"/>
            <p:nvPr/>
          </p:nvSpPr>
          <p:spPr>
            <a:xfrm rot="20525718">
              <a:off x="8705583" y="5211506"/>
              <a:ext cx="570093" cy="461665"/>
            </a:xfrm>
            <a:prstGeom prst="rect">
              <a:avLst/>
            </a:prstGeom>
            <a:solidFill>
              <a:srgbClr val="C8C8C8"/>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Drive-way</a:t>
              </a:r>
            </a:p>
          </p:txBody>
        </p:sp>
      </p:grpSp>
      <p:sp>
        <p:nvSpPr>
          <p:cNvPr id="33" name="TextBox 32">
            <a:extLst>
              <a:ext uri="{FF2B5EF4-FFF2-40B4-BE49-F238E27FC236}">
                <a16:creationId xmlns:a16="http://schemas.microsoft.com/office/drawing/2014/main" id="{0FB98F6B-22DF-679C-0ED2-DB24025F62CD}"/>
              </a:ext>
            </a:extLst>
          </p:cNvPr>
          <p:cNvSpPr txBox="1"/>
          <p:nvPr/>
        </p:nvSpPr>
        <p:spPr>
          <a:xfrm>
            <a:off x="339648" y="1458464"/>
            <a:ext cx="6003649" cy="368818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285750" marR="0" lvl="0" indent="-285750" algn="l" defTabSz="457200"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Rockwell" panose="02060603020205020403" pitchFamily="18" charset="0"/>
                <a:ea typeface="+mn-ea"/>
                <a:cs typeface="+mn-cs"/>
              </a:rPr>
              <a:t>Sprinklers watering turf are on separate zones (valves) than landscape beds </a:t>
            </a:r>
          </a:p>
          <a:p>
            <a:pPr marL="285750" marR="0" lvl="0" indent="-285750" algn="l" defTabSz="457200"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Rockwell" panose="02060603020205020403" pitchFamily="18" charset="0"/>
                <a:ea typeface="+mn-ea"/>
                <a:cs typeface="+mn-cs"/>
              </a:rPr>
              <a:t>Rotating sprinklers are on separate zones (valves) than spray sprinklers </a:t>
            </a:r>
          </a:p>
          <a:p>
            <a:pPr marL="285750" marR="0" lvl="0" indent="-285750" algn="l" defTabSz="457200"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Rockwell" panose="02060603020205020403" pitchFamily="18" charset="0"/>
                <a:ea typeface="+mn-ea"/>
                <a:cs typeface="+mn-cs"/>
              </a:rPr>
              <a:t>Match </a:t>
            </a:r>
            <a:r>
              <a:rPr kumimoji="0" lang="en-US" sz="2800" b="0" i="0" u="none" strike="noStrike" kern="1200" cap="none" spc="0" normalizeH="0" baseline="0" noProof="0" dirty="0" err="1">
                <a:ln>
                  <a:noFill/>
                </a:ln>
                <a:solidFill>
                  <a:srgbClr val="FFFFFF"/>
                </a:solidFill>
                <a:effectLst>
                  <a:outerShdw blurRad="38100" dist="38100" dir="2700000" algn="tl">
                    <a:srgbClr val="000000">
                      <a:alpha val="43137"/>
                    </a:srgbClr>
                  </a:outerShdw>
                </a:effectLst>
                <a:uLnTx/>
                <a:uFillTx/>
                <a:latin typeface="Rockwell" panose="02060603020205020403" pitchFamily="18" charset="0"/>
                <a:ea typeface="+mn-ea"/>
                <a:cs typeface="+mn-cs"/>
              </a:rPr>
              <a:t>hydrozones</a:t>
            </a:r>
            <a:endParaRPr kumimoji="0" lang="en-US" sz="28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Rockwell" panose="02060603020205020403" pitchFamily="18" charset="0"/>
              <a:ea typeface="+mn-ea"/>
              <a:cs typeface="+mn-cs"/>
            </a:endParaRPr>
          </a:p>
        </p:txBody>
      </p:sp>
    </p:spTree>
    <p:extLst>
      <p:ext uri="{BB962C8B-B14F-4D97-AF65-F5344CB8AC3E}">
        <p14:creationId xmlns:p14="http://schemas.microsoft.com/office/powerpoint/2010/main" val="330413245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 name="Picture 7" descr="A diagram of water management&#10;&#10;Description automatically generated">
            <a:extLst>
              <a:ext uri="{FF2B5EF4-FFF2-40B4-BE49-F238E27FC236}">
                <a16:creationId xmlns:a16="http://schemas.microsoft.com/office/drawing/2014/main" id="{CF104F6F-94D2-DF87-52C2-6E471DF7343F}"/>
              </a:ext>
            </a:extLst>
          </p:cNvPr>
          <p:cNvPicPr>
            <a:picLocks noChangeAspect="1"/>
          </p:cNvPicPr>
          <p:nvPr/>
        </p:nvPicPr>
        <p:blipFill rotWithShape="1">
          <a:blip r:embed="rId2"/>
          <a:srcRect t="8254" b="7302"/>
          <a:stretch/>
        </p:blipFill>
        <p:spPr>
          <a:xfrm>
            <a:off x="2901043" y="961329"/>
            <a:ext cx="6389914" cy="5395928"/>
          </a:xfrm>
          <a:prstGeom prst="rect">
            <a:avLst/>
          </a:prstGeom>
        </p:spPr>
      </p:pic>
    </p:spTree>
    <p:extLst>
      <p:ext uri="{BB962C8B-B14F-4D97-AF65-F5344CB8AC3E}">
        <p14:creationId xmlns:p14="http://schemas.microsoft.com/office/powerpoint/2010/main" val="9483753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ext&#10;&#10;AI-generated content may be incorrect.">
            <a:extLst>
              <a:ext uri="{FF2B5EF4-FFF2-40B4-BE49-F238E27FC236}">
                <a16:creationId xmlns:a16="http://schemas.microsoft.com/office/drawing/2014/main" id="{04EF5659-5314-A414-6E89-33F0017541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9167256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xt&#10;&#10;AI-generated content may be incorrect.">
            <a:extLst>
              <a:ext uri="{FF2B5EF4-FFF2-40B4-BE49-F238E27FC236}">
                <a16:creationId xmlns:a16="http://schemas.microsoft.com/office/drawing/2014/main" id="{37297DB7-AA41-EC63-AE6B-7A45A23CE1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647764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F0CA4-76E0-B35C-FDEE-50E030FC03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9105F2-4B3E-C914-1E04-3B2BA26B6D04}"/>
              </a:ext>
            </a:extLst>
          </p:cNvPr>
          <p:cNvSpPr>
            <a:spLocks noGrp="1"/>
          </p:cNvSpPr>
          <p:nvPr>
            <p:ph type="title"/>
          </p:nvPr>
        </p:nvSpPr>
        <p:spPr>
          <a:xfrm>
            <a:off x="2078968" y="827233"/>
            <a:ext cx="10182043" cy="736882"/>
          </a:xfrm>
        </p:spPr>
        <p:txBody>
          <a:bodyPr>
            <a:normAutofit/>
          </a:bodyPr>
          <a:lstStyle/>
          <a:p>
            <a:r>
              <a:rPr lang="en-US"/>
              <a:t>Background – Project Planning</a:t>
            </a:r>
          </a:p>
        </p:txBody>
      </p:sp>
      <p:sp>
        <p:nvSpPr>
          <p:cNvPr id="5" name="TextBox 4">
            <a:extLst>
              <a:ext uri="{FF2B5EF4-FFF2-40B4-BE49-F238E27FC236}">
                <a16:creationId xmlns:a16="http://schemas.microsoft.com/office/drawing/2014/main" id="{4755DDCF-E0B7-CECB-3505-A7796CD9D562}"/>
              </a:ext>
            </a:extLst>
          </p:cNvPr>
          <p:cNvSpPr txBox="1"/>
          <p:nvPr/>
        </p:nvSpPr>
        <p:spPr>
          <a:xfrm>
            <a:off x="1932320" y="1669527"/>
            <a:ext cx="6047115" cy="5940088"/>
          </a:xfrm>
          <a:prstGeom prst="rect">
            <a:avLst/>
          </a:prstGeom>
          <a:noFill/>
        </p:spPr>
        <p:txBody>
          <a:bodyPr wrap="square">
            <a:spAutoFit/>
          </a:bodyPr>
          <a:lstStyle/>
          <a:p>
            <a:pPr marL="228600" marR="0" lvl="0" indent="-228600" algn="l" defTabSz="914400" rtl="0" eaLnBrk="1" fontAlgn="auto" latinLnBrk="0" hangingPunct="1">
              <a:lnSpc>
                <a:spcPct val="100000"/>
              </a:lnSpc>
              <a:spcBef>
                <a:spcPts val="1200"/>
              </a:spcBef>
              <a:spcAft>
                <a:spcPts val="0"/>
              </a:spcAft>
              <a:buClrTx/>
              <a:buSzPct val="125000"/>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Community Buy-In: HOA/CDD project presentations</a:t>
            </a:r>
          </a:p>
          <a:p>
            <a:pPr marL="914400" marR="0" lvl="3" indent="-28575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HOA/CDD project presentations</a:t>
            </a:r>
          </a:p>
          <a:p>
            <a:pPr marL="914400" marR="0" lvl="3" indent="-28575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Agreement and application</a:t>
            </a:r>
          </a:p>
          <a:p>
            <a:pPr marL="228600" marR="0" lvl="3" indent="-228600" algn="l" defTabSz="914400" rtl="0" eaLnBrk="1" fontAlgn="auto" latinLnBrk="0" hangingPunct="1">
              <a:lnSpc>
                <a:spcPct val="100000"/>
              </a:lnSpc>
              <a:spcBef>
                <a:spcPts val="1200"/>
              </a:spcBef>
              <a:spcAft>
                <a:spcPts val="0"/>
              </a:spcAft>
              <a:buClrTx/>
              <a:buSzPct val="125000"/>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Sign Content and Fabrication</a:t>
            </a:r>
          </a:p>
          <a:p>
            <a:pPr marL="914400" marR="0" lvl="3" indent="-28575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Text/Content pretesting</a:t>
            </a:r>
          </a:p>
          <a:p>
            <a:pPr marL="914400" marR="0" lvl="3" indent="-28575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Community Pantone colors</a:t>
            </a:r>
          </a:p>
          <a:p>
            <a:pPr marL="914400" marR="0" lvl="3" indent="-28575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Location</a:t>
            </a:r>
          </a:p>
          <a:p>
            <a:pPr marL="1371600" marR="0" lvl="4" indent="-28575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Full sun</a:t>
            </a:r>
          </a:p>
          <a:p>
            <a:pPr marL="1371600" marR="0" lvl="4" indent="-28575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Safety and visibility concerns</a:t>
            </a:r>
          </a:p>
          <a:p>
            <a:pPr marL="1371600" marR="0" lvl="4" indent="-28575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“Call Before You dig” </a:t>
            </a:r>
          </a:p>
          <a:p>
            <a:pPr marL="1371600" marR="0" lvl="4" indent="-28575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endParaRPr kumimoji="0" lang="en-US" sz="20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a:p>
            <a:pPr marL="914400" marR="0" lvl="3" indent="-285750" algn="l" defTabSz="914400" rtl="0" eaLnBrk="1" fontAlgn="auto" latinLnBrk="0" hangingPunct="1">
              <a:lnSpc>
                <a:spcPct val="100000"/>
              </a:lnSpc>
              <a:spcBef>
                <a:spcPts val="1200"/>
              </a:spcBef>
              <a:spcAft>
                <a:spcPts val="0"/>
              </a:spcAft>
              <a:buClrTx/>
              <a:buSzPct val="125000"/>
              <a:buFont typeface="Arial" panose="020B0604020202020204" pitchFamily="34" charset="0"/>
              <a:buChar char="•"/>
              <a:tabLst/>
              <a:defRPr/>
            </a:pPr>
            <a:endParaRPr kumimoji="0" lang="en-US" sz="20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a:p>
            <a:pPr marL="228600" marR="0" lvl="3" indent="-228600" algn="l" defTabSz="914400" rtl="0" eaLnBrk="1" fontAlgn="auto" latinLnBrk="0" hangingPunct="1">
              <a:lnSpc>
                <a:spcPct val="100000"/>
              </a:lnSpc>
              <a:spcBef>
                <a:spcPts val="1200"/>
              </a:spcBef>
              <a:spcAft>
                <a:spcPts val="0"/>
              </a:spcAft>
              <a:buClrTx/>
              <a:buSzPct val="125000"/>
              <a:buFont typeface="Arial" panose="020B0604020202020204" pitchFamily="34" charset="0"/>
              <a:buChar char="•"/>
              <a:tabLst/>
              <a:defRPr/>
            </a:pPr>
            <a:endParaRPr kumimoji="0" lang="en-US" sz="2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a:p>
            <a:pPr marL="228600" marR="0" lvl="3" indent="-228600" algn="l" defTabSz="914400" rtl="0" eaLnBrk="1" fontAlgn="auto" latinLnBrk="0" hangingPunct="1">
              <a:lnSpc>
                <a:spcPct val="100000"/>
              </a:lnSpc>
              <a:spcBef>
                <a:spcPts val="1200"/>
              </a:spcBef>
              <a:spcAft>
                <a:spcPts val="0"/>
              </a:spcAft>
              <a:buClrTx/>
              <a:buSzPct val="125000"/>
              <a:buFont typeface="Arial" panose="020B0604020202020204" pitchFamily="34" charset="0"/>
              <a:buChar char="•"/>
              <a:tabLst/>
              <a:defRPr/>
            </a:pPr>
            <a:endParaRPr kumimoji="0" lang="en-US" sz="2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endParaRPr>
          </a:p>
        </p:txBody>
      </p:sp>
      <p:pic>
        <p:nvPicPr>
          <p:cNvPr id="3" name="Picture 2">
            <a:extLst>
              <a:ext uri="{FF2B5EF4-FFF2-40B4-BE49-F238E27FC236}">
                <a16:creationId xmlns:a16="http://schemas.microsoft.com/office/drawing/2014/main" id="{1E715A90-3E7A-FFEC-4A96-A99C2CBD8AAA}"/>
              </a:ext>
            </a:extLst>
          </p:cNvPr>
          <p:cNvPicPr>
            <a:picLocks noChangeAspect="1"/>
          </p:cNvPicPr>
          <p:nvPr/>
        </p:nvPicPr>
        <p:blipFill rotWithShape="1">
          <a:blip r:embed="rId3"/>
          <a:srcRect l="26764" t="7752" r="25801"/>
          <a:stretch>
            <a:fillRect/>
          </a:stretch>
        </p:blipFill>
        <p:spPr bwMode="auto">
          <a:xfrm>
            <a:off x="7446753" y="1798923"/>
            <a:ext cx="4377813" cy="457599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04480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645BD-9DF7-F255-ABF7-31A694586A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3E01EA-5A7B-B707-F193-FB2B28B57579}"/>
              </a:ext>
            </a:extLst>
          </p:cNvPr>
          <p:cNvSpPr>
            <a:spLocks noGrp="1"/>
          </p:cNvSpPr>
          <p:nvPr>
            <p:ph type="title"/>
          </p:nvPr>
        </p:nvSpPr>
        <p:spPr>
          <a:xfrm>
            <a:off x="2078968" y="827233"/>
            <a:ext cx="10182043" cy="736882"/>
          </a:xfrm>
        </p:spPr>
        <p:txBody>
          <a:bodyPr>
            <a:normAutofit/>
          </a:bodyPr>
          <a:lstStyle/>
          <a:p>
            <a:r>
              <a:rPr lang="en-US" dirty="0"/>
              <a:t>Background – Pilot Phase I</a:t>
            </a:r>
          </a:p>
        </p:txBody>
      </p:sp>
      <p:sp>
        <p:nvSpPr>
          <p:cNvPr id="5" name="TextBox 4">
            <a:extLst>
              <a:ext uri="{FF2B5EF4-FFF2-40B4-BE49-F238E27FC236}">
                <a16:creationId xmlns:a16="http://schemas.microsoft.com/office/drawing/2014/main" id="{1652C39F-D204-5480-7C6B-A982686992A6}"/>
              </a:ext>
            </a:extLst>
          </p:cNvPr>
          <p:cNvSpPr txBox="1"/>
          <p:nvPr/>
        </p:nvSpPr>
        <p:spPr>
          <a:xfrm>
            <a:off x="2009957" y="1707684"/>
            <a:ext cx="5244858" cy="3416320"/>
          </a:xfrm>
          <a:prstGeom prst="rect">
            <a:avLst/>
          </a:prstGeom>
          <a:noFill/>
        </p:spPr>
        <p:txBody>
          <a:bodyPr wrap="square">
            <a:spAutoFit/>
          </a:bodyPr>
          <a:lstStyle/>
          <a:p>
            <a:pPr marL="228600" marR="0" lvl="0" indent="-228600" algn="l" defTabSz="914400" rtl="0" eaLnBrk="1" fontAlgn="auto" latinLnBrk="0" hangingPunct="1">
              <a:lnSpc>
                <a:spcPct val="100000"/>
              </a:lnSpc>
              <a:spcBef>
                <a:spcPts val="1200"/>
              </a:spcBef>
              <a:spcAft>
                <a:spcPts val="0"/>
              </a:spcAft>
              <a:buClrTx/>
              <a:buSzPct val="125000"/>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Hunter’s Green – Tampa 2023</a:t>
            </a:r>
          </a:p>
          <a:p>
            <a:pPr marL="228600" marR="0" lvl="0" indent="-228600" algn="l" defTabSz="914400" rtl="0" eaLnBrk="1" fontAlgn="auto" latinLnBrk="0" hangingPunct="1">
              <a:lnSpc>
                <a:spcPct val="100000"/>
              </a:lnSpc>
              <a:spcBef>
                <a:spcPts val="1200"/>
              </a:spcBef>
              <a:spcAft>
                <a:spcPts val="0"/>
              </a:spcAft>
              <a:buClrTx/>
              <a:buSzPct val="125000"/>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UF partnership</a:t>
            </a:r>
          </a:p>
          <a:p>
            <a:pPr marL="228600" marR="0" lvl="0" indent="-228600" algn="l" defTabSz="914400" rtl="0" eaLnBrk="1" fontAlgn="auto" latinLnBrk="0" hangingPunct="1">
              <a:lnSpc>
                <a:spcPct val="100000"/>
              </a:lnSpc>
              <a:spcBef>
                <a:spcPts val="1200"/>
              </a:spcBef>
              <a:spcAft>
                <a:spcPts val="0"/>
              </a:spcAft>
              <a:buClrTx/>
              <a:buSzPct val="125000"/>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Goal: Determine the effect that educating residents about weekly rainfall and turf water needs has on reducing residential water use</a:t>
            </a:r>
          </a:p>
        </p:txBody>
      </p:sp>
      <p:pic>
        <p:nvPicPr>
          <p:cNvPr id="7" name="Picture 6" descr="District map">
            <a:extLst>
              <a:ext uri="{FF2B5EF4-FFF2-40B4-BE49-F238E27FC236}">
                <a16:creationId xmlns:a16="http://schemas.microsoft.com/office/drawing/2014/main" id="{CA8E4263-6B5D-023A-E04D-7195249D2A8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08418" y="1728216"/>
            <a:ext cx="3922149" cy="4709160"/>
          </a:xfrm>
          <a:prstGeom prst="rect">
            <a:avLst/>
          </a:prstGeom>
          <a:noFill/>
          <a:ln>
            <a:noFill/>
          </a:ln>
        </p:spPr>
      </p:pic>
      <p:sp>
        <p:nvSpPr>
          <p:cNvPr id="8" name="Star: 6 Points 7">
            <a:extLst>
              <a:ext uri="{FF2B5EF4-FFF2-40B4-BE49-F238E27FC236}">
                <a16:creationId xmlns:a16="http://schemas.microsoft.com/office/drawing/2014/main" id="{7A6E6670-D162-8F0C-D67C-3C86A770B3DC}"/>
              </a:ext>
            </a:extLst>
          </p:cNvPr>
          <p:cNvSpPr/>
          <p:nvPr/>
        </p:nvSpPr>
        <p:spPr>
          <a:xfrm>
            <a:off x="8679942" y="4188524"/>
            <a:ext cx="159258" cy="200025"/>
          </a:xfrm>
          <a:prstGeom prst="star6">
            <a:avLst/>
          </a:prstGeom>
          <a:solidFill>
            <a:srgbClr val="FFFF00"/>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spTree>
    <p:extLst>
      <p:ext uri="{BB962C8B-B14F-4D97-AF65-F5344CB8AC3E}">
        <p14:creationId xmlns:p14="http://schemas.microsoft.com/office/powerpoint/2010/main" val="3739738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45503-8BBB-0D35-A67E-EE78E5B270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6114AB-10ED-F64D-FDE0-C9510208BD02}"/>
              </a:ext>
            </a:extLst>
          </p:cNvPr>
          <p:cNvSpPr>
            <a:spLocks noGrp="1"/>
          </p:cNvSpPr>
          <p:nvPr>
            <p:ph type="title"/>
          </p:nvPr>
        </p:nvSpPr>
        <p:spPr>
          <a:xfrm>
            <a:off x="2078968" y="773726"/>
            <a:ext cx="10182043" cy="736882"/>
          </a:xfrm>
        </p:spPr>
        <p:txBody>
          <a:bodyPr>
            <a:normAutofit/>
          </a:bodyPr>
          <a:lstStyle/>
          <a:p>
            <a:r>
              <a:rPr lang="en-US"/>
              <a:t>Background – Pilot Phase I Findings</a:t>
            </a:r>
          </a:p>
        </p:txBody>
      </p:sp>
      <p:sp>
        <p:nvSpPr>
          <p:cNvPr id="5" name="TextBox 4">
            <a:extLst>
              <a:ext uri="{FF2B5EF4-FFF2-40B4-BE49-F238E27FC236}">
                <a16:creationId xmlns:a16="http://schemas.microsoft.com/office/drawing/2014/main" id="{D4680916-ED4C-6C1D-8278-08189976936E}"/>
              </a:ext>
            </a:extLst>
          </p:cNvPr>
          <p:cNvSpPr txBox="1"/>
          <p:nvPr/>
        </p:nvSpPr>
        <p:spPr>
          <a:xfrm>
            <a:off x="2009956" y="1450037"/>
            <a:ext cx="5382881" cy="5109091"/>
          </a:xfrm>
          <a:prstGeom prst="rect">
            <a:avLst/>
          </a:prstGeom>
          <a:noFill/>
        </p:spPr>
        <p:txBody>
          <a:bodyPr wrap="square">
            <a:spAutoFit/>
          </a:bodyPr>
          <a:lstStyle/>
          <a:p>
            <a:pPr marL="228600" marR="0" lvl="0" indent="-228600" algn="l" defTabSz="914400" rtl="0" eaLnBrk="1" fontAlgn="auto" latinLnBrk="0" hangingPunct="1">
              <a:lnSpc>
                <a:spcPct val="100000"/>
              </a:lnSpc>
              <a:spcBef>
                <a:spcPts val="1200"/>
              </a:spcBef>
              <a:spcAft>
                <a:spcPts val="0"/>
              </a:spcAft>
              <a:buClrTx/>
              <a:buSzPct val="125000"/>
              <a:buFont typeface="Arial" panose="020B0604020202020204" pitchFamily="34" charset="0"/>
              <a:buChar char="•"/>
              <a:tabLst/>
              <a:defRPr/>
            </a:pPr>
            <a:r>
              <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Survey Findings:</a:t>
            </a:r>
          </a:p>
          <a:p>
            <a:pPr marL="457200" marR="0" lvl="3" indent="-28575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0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No changes to self-reported conservation practice or knowledge</a:t>
            </a:r>
          </a:p>
          <a:p>
            <a:pPr marL="457200" marR="0" lvl="3" indent="-28575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0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Residents maintained generally positive perceptions of adjusting irrigation based on recent local rainfall</a:t>
            </a:r>
          </a:p>
          <a:p>
            <a:pPr marL="457200" marR="0" lvl="3" indent="-28575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0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Rainfall sign became primary source of rainfall data</a:t>
            </a:r>
          </a:p>
          <a:p>
            <a:pPr marL="457200" marR="0" lvl="3" indent="-28575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0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Awareness of lawn water needs and consideration of rainfall to adjust irrigation both increased</a:t>
            </a:r>
          </a:p>
          <a:p>
            <a:pPr marL="228600" marR="0" lvl="2" indent="-228600" algn="l" defTabSz="914400" rtl="0" eaLnBrk="1" fontAlgn="auto" latinLnBrk="0" hangingPunct="1">
              <a:lnSpc>
                <a:spcPct val="100000"/>
              </a:lnSpc>
              <a:spcBef>
                <a:spcPts val="1200"/>
              </a:spcBef>
              <a:spcAft>
                <a:spcPts val="0"/>
              </a:spcAft>
              <a:buClrTx/>
              <a:buSzPct val="125000"/>
              <a:buFont typeface="Arial" panose="020B0604020202020204" pitchFamily="34" charset="0"/>
              <a:buChar char="•"/>
              <a:tabLst/>
              <a:defRPr/>
            </a:pPr>
            <a:r>
              <a:rPr kumimoji="0" lang="en-US" sz="28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Water Use Findings</a:t>
            </a:r>
          </a:p>
          <a:p>
            <a:pPr marL="457200" marR="0" lvl="3" indent="-285750" algn="l" defTabSz="914400" rtl="0" eaLnBrk="1" fontAlgn="auto" latinLnBrk="0" hangingPunct="1">
              <a:lnSpc>
                <a:spcPct val="100000"/>
              </a:lnSpc>
              <a:spcBef>
                <a:spcPts val="0"/>
              </a:spcBef>
              <a:spcAft>
                <a:spcPts val="0"/>
              </a:spcAft>
              <a:buClrTx/>
              <a:buSzPct val="125000"/>
              <a:buFont typeface="Arial" panose="020B0604020202020204" pitchFamily="34" charset="0"/>
              <a:buChar char="•"/>
              <a:tabLst/>
              <a:defRPr/>
            </a:pPr>
            <a:r>
              <a:rPr kumimoji="0" lang="en-US" sz="2000" b="0"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Rockwell" panose="02060603020205020403" pitchFamily="18" charset="77"/>
                <a:ea typeface="+mn-ea"/>
                <a:cs typeface="+mn-cs"/>
              </a:rPr>
              <a:t>Consumption decrease was not significant to suggest influence of sign on irrigation water use</a:t>
            </a:r>
          </a:p>
        </p:txBody>
      </p:sp>
      <p:pic>
        <p:nvPicPr>
          <p:cNvPr id="3" name="Content Placeholder 3">
            <a:extLst>
              <a:ext uri="{FF2B5EF4-FFF2-40B4-BE49-F238E27FC236}">
                <a16:creationId xmlns:a16="http://schemas.microsoft.com/office/drawing/2014/main" id="{8796FEC2-9188-3CE3-D084-78FF1A1A9529}"/>
              </a:ext>
            </a:extLst>
          </p:cNvPr>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bwMode="auto">
          <a:xfrm>
            <a:off x="7506901" y="1864660"/>
            <a:ext cx="4140443" cy="404269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27460086"/>
      </p:ext>
    </p:extLst>
  </p:cSld>
  <p:clrMapOvr>
    <a:masterClrMapping/>
  </p:clrMapOvr>
</p:sld>
</file>

<file path=ppt/theme/_rels/theme6.xml.rels><?xml version="1.0" encoding="UTF-8" standalone="yes"?>
<Relationships xmlns="http://schemas.openxmlformats.org/package/2006/relationships"><Relationship Id="rId1" Type="http://schemas.openxmlformats.org/officeDocument/2006/relationships/image" Target="../media/image2.jpeg"/></Relationships>
</file>

<file path=ppt/theme/_rels/theme7.xml.rels><?xml version="1.0" encoding="UTF-8" standalone="yes"?>
<Relationships xmlns="http://schemas.openxmlformats.org/package/2006/relationships"><Relationship Id="rId1" Type="http://schemas.openxmlformats.org/officeDocument/2006/relationships/image" Target="../media/image2.jpeg"/></Relationships>
</file>

<file path=ppt/theme/_rels/theme8.xml.rels><?xml version="1.0" encoding="UTF-8" standalone="yes"?>
<Relationships xmlns="http://schemas.openxmlformats.org/package/2006/relationships"><Relationship Id="rId1" Type="http://schemas.openxmlformats.org/officeDocument/2006/relationships/image" Target="../media/image2.jpeg"/></Relationships>
</file>

<file path=ppt/theme/_rels/theme9.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BohemianVTI">
  <a:themeElements>
    <a:clrScheme name="Custom 1">
      <a:dk1>
        <a:sysClr val="windowText" lastClr="000000"/>
      </a:dk1>
      <a:lt1>
        <a:sysClr val="window" lastClr="FFFFFF"/>
      </a:lt1>
      <a:dk2>
        <a:srgbClr val="344025"/>
      </a:dk2>
      <a:lt2>
        <a:srgbClr val="FFFCF0"/>
      </a:lt2>
      <a:accent1>
        <a:srgbClr val="344025"/>
      </a:accent1>
      <a:accent2>
        <a:srgbClr val="517E2C"/>
      </a:accent2>
      <a:accent3>
        <a:srgbClr val="C6D5BE"/>
      </a:accent3>
      <a:accent4>
        <a:srgbClr val="C1E5FB"/>
      </a:accent4>
      <a:accent5>
        <a:srgbClr val="004286"/>
      </a:accent5>
      <a:accent6>
        <a:srgbClr val="57A9E5"/>
      </a:accent6>
      <a:hlink>
        <a:srgbClr val="57A9E5"/>
      </a:hlink>
      <a:folHlink>
        <a:srgbClr val="004286"/>
      </a:folHlink>
    </a:clrScheme>
    <a:fontScheme name="BohemianVTI">
      <a:majorFont>
        <a:latin typeface="Modern Love"/>
        <a:ea typeface=""/>
        <a:cs typeface=""/>
      </a:majorFont>
      <a:minorFont>
        <a:latin typeface="Avenir Next LT Pro"/>
        <a:ea typeface=""/>
        <a:cs typeface=""/>
      </a:minorFont>
    </a:fontScheme>
    <a:fmtScheme name="BohemianVTI">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ohemianVTI" id="{AA0957B6-9651-4F50-8EB8-D9F009F1C26A}" vid="{D1E7B544-9A8A-44B5-ABA3-322A5F045340}"/>
    </a:ext>
  </a:extLst>
</a:theme>
</file>

<file path=ppt/theme/theme3.xml><?xml version="1.0" encoding="utf-8"?>
<a:theme xmlns:a="http://schemas.openxmlformats.org/drawingml/2006/main" name="5_BohemianVTI">
  <a:themeElements>
    <a:clrScheme name="Custom 1">
      <a:dk1>
        <a:sysClr val="windowText" lastClr="000000"/>
      </a:dk1>
      <a:lt1>
        <a:sysClr val="window" lastClr="FFFFFF"/>
      </a:lt1>
      <a:dk2>
        <a:srgbClr val="344025"/>
      </a:dk2>
      <a:lt2>
        <a:srgbClr val="FFFCF0"/>
      </a:lt2>
      <a:accent1>
        <a:srgbClr val="344025"/>
      </a:accent1>
      <a:accent2>
        <a:srgbClr val="517E2C"/>
      </a:accent2>
      <a:accent3>
        <a:srgbClr val="C6D5BE"/>
      </a:accent3>
      <a:accent4>
        <a:srgbClr val="C1E5FB"/>
      </a:accent4>
      <a:accent5>
        <a:srgbClr val="004286"/>
      </a:accent5>
      <a:accent6>
        <a:srgbClr val="57A9E5"/>
      </a:accent6>
      <a:hlink>
        <a:srgbClr val="57A9E5"/>
      </a:hlink>
      <a:folHlink>
        <a:srgbClr val="004286"/>
      </a:folHlink>
    </a:clrScheme>
    <a:fontScheme name="BohemianVTI">
      <a:majorFont>
        <a:latin typeface="Modern Love"/>
        <a:ea typeface=""/>
        <a:cs typeface=""/>
      </a:majorFont>
      <a:minorFont>
        <a:latin typeface="Avenir Next LT Pro"/>
        <a:ea typeface=""/>
        <a:cs typeface=""/>
      </a:minorFont>
    </a:fontScheme>
    <a:fmtScheme name="BohemianVTI">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ohemianVTI" id="{AA0957B6-9651-4F50-8EB8-D9F009F1C26A}" vid="{D1E7B544-9A8A-44B5-ABA3-322A5F045340}"/>
    </a:ext>
  </a:extLst>
</a:theme>
</file>

<file path=ppt/theme/theme4.xml><?xml version="1.0" encoding="utf-8"?>
<a:theme xmlns:a="http://schemas.openxmlformats.org/drawingml/2006/main" name="6_BohemianVTI">
  <a:themeElements>
    <a:clrScheme name="Custom 1">
      <a:dk1>
        <a:sysClr val="windowText" lastClr="000000"/>
      </a:dk1>
      <a:lt1>
        <a:sysClr val="window" lastClr="FFFFFF"/>
      </a:lt1>
      <a:dk2>
        <a:srgbClr val="344025"/>
      </a:dk2>
      <a:lt2>
        <a:srgbClr val="FFFCF0"/>
      </a:lt2>
      <a:accent1>
        <a:srgbClr val="344025"/>
      </a:accent1>
      <a:accent2>
        <a:srgbClr val="517E2C"/>
      </a:accent2>
      <a:accent3>
        <a:srgbClr val="C6D5BE"/>
      </a:accent3>
      <a:accent4>
        <a:srgbClr val="C1E5FB"/>
      </a:accent4>
      <a:accent5>
        <a:srgbClr val="004286"/>
      </a:accent5>
      <a:accent6>
        <a:srgbClr val="57A9E5"/>
      </a:accent6>
      <a:hlink>
        <a:srgbClr val="57A9E5"/>
      </a:hlink>
      <a:folHlink>
        <a:srgbClr val="004286"/>
      </a:folHlink>
    </a:clrScheme>
    <a:fontScheme name="BohemianVTI">
      <a:majorFont>
        <a:latin typeface="Modern Love"/>
        <a:ea typeface=""/>
        <a:cs typeface=""/>
      </a:majorFont>
      <a:minorFont>
        <a:latin typeface="Avenir Next LT Pro"/>
        <a:ea typeface=""/>
        <a:cs typeface=""/>
      </a:minorFont>
    </a:fontScheme>
    <a:fmtScheme name="BohemianVTI">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ohemianVTI" id="{AA0957B6-9651-4F50-8EB8-D9F009F1C26A}" vid="{D1E7B544-9A8A-44B5-ABA3-322A5F045340}"/>
    </a:ext>
  </a:extLst>
</a:theme>
</file>

<file path=ppt/theme/theme5.xml><?xml version="1.0" encoding="utf-8"?>
<a:theme xmlns:a="http://schemas.openxmlformats.org/drawingml/2006/main" name="7_BohemianVTI">
  <a:themeElements>
    <a:clrScheme name="Custom 1">
      <a:dk1>
        <a:sysClr val="windowText" lastClr="000000"/>
      </a:dk1>
      <a:lt1>
        <a:sysClr val="window" lastClr="FFFFFF"/>
      </a:lt1>
      <a:dk2>
        <a:srgbClr val="344025"/>
      </a:dk2>
      <a:lt2>
        <a:srgbClr val="FFFCF0"/>
      </a:lt2>
      <a:accent1>
        <a:srgbClr val="344025"/>
      </a:accent1>
      <a:accent2>
        <a:srgbClr val="517E2C"/>
      </a:accent2>
      <a:accent3>
        <a:srgbClr val="C6D5BE"/>
      </a:accent3>
      <a:accent4>
        <a:srgbClr val="C1E5FB"/>
      </a:accent4>
      <a:accent5>
        <a:srgbClr val="004286"/>
      </a:accent5>
      <a:accent6>
        <a:srgbClr val="57A9E5"/>
      </a:accent6>
      <a:hlink>
        <a:srgbClr val="57A9E5"/>
      </a:hlink>
      <a:folHlink>
        <a:srgbClr val="004286"/>
      </a:folHlink>
    </a:clrScheme>
    <a:fontScheme name="BohemianVTI">
      <a:majorFont>
        <a:latin typeface="Modern Love"/>
        <a:ea typeface=""/>
        <a:cs typeface=""/>
      </a:majorFont>
      <a:minorFont>
        <a:latin typeface="Avenir Next LT Pro"/>
        <a:ea typeface=""/>
        <a:cs typeface=""/>
      </a:minorFont>
    </a:fontScheme>
    <a:fmtScheme name="BohemianVTI">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ohemianVTI" id="{AA0957B6-9651-4F50-8EB8-D9F009F1C26A}" vid="{D1E7B544-9A8A-44B5-ABA3-322A5F045340}"/>
    </a:ext>
  </a:extLst>
</a:theme>
</file>

<file path=ppt/theme/theme6.xml><?xml version="1.0" encoding="utf-8"?>
<a:theme xmlns:a="http://schemas.openxmlformats.org/drawingml/2006/main" name="Default Theme">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7.xml><?xml version="1.0" encoding="utf-8"?>
<a:theme xmlns:a="http://schemas.openxmlformats.org/drawingml/2006/main" name="1_Default Theme">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8.xml><?xml version="1.0" encoding="utf-8"?>
<a:theme xmlns:a="http://schemas.openxmlformats.org/drawingml/2006/main" name="2_Default Theme">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9.xml><?xml version="1.0" encoding="utf-8"?>
<a:theme xmlns:a="http://schemas.openxmlformats.org/drawingml/2006/main" name="3_Default Theme">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otalTime>60</TotalTime>
  <Words>4573</Words>
  <Application>Microsoft Office PowerPoint</Application>
  <PresentationFormat>Widescreen</PresentationFormat>
  <Paragraphs>520</Paragraphs>
  <Slides>64</Slides>
  <Notes>55</Notes>
  <HiddenSlides>2</HiddenSlides>
  <MMClips>0</MMClips>
  <ScaleCrop>false</ScaleCrop>
  <HeadingPairs>
    <vt:vector size="6" baseType="variant">
      <vt:variant>
        <vt:lpstr>Fonts Used</vt:lpstr>
      </vt:variant>
      <vt:variant>
        <vt:i4>16</vt:i4>
      </vt:variant>
      <vt:variant>
        <vt:lpstr>Theme</vt:lpstr>
      </vt:variant>
      <vt:variant>
        <vt:i4>9</vt:i4>
      </vt:variant>
      <vt:variant>
        <vt:lpstr>Slide Titles</vt:lpstr>
      </vt:variant>
      <vt:variant>
        <vt:i4>64</vt:i4>
      </vt:variant>
    </vt:vector>
  </HeadingPairs>
  <TitlesOfParts>
    <vt:vector size="89" baseType="lpstr">
      <vt:lpstr>Aptos</vt:lpstr>
      <vt:lpstr>Aptos Display</vt:lpstr>
      <vt:lpstr>Arial</vt:lpstr>
      <vt:lpstr>Avenir Next LT Pro</vt:lpstr>
      <vt:lpstr>Bahnschrift SemiBold SemiConden</vt:lpstr>
      <vt:lpstr>Barlow</vt:lpstr>
      <vt:lpstr>Calibri</vt:lpstr>
      <vt:lpstr>gentona_light</vt:lpstr>
      <vt:lpstr>OpenSans Bold</vt:lpstr>
      <vt:lpstr>OpenSans Regular</vt:lpstr>
      <vt:lpstr>Rockwell</vt:lpstr>
      <vt:lpstr>Tw Cen MT</vt:lpstr>
      <vt:lpstr>Univers</vt:lpstr>
      <vt:lpstr>Univers </vt:lpstr>
      <vt:lpstr>Univers Condensed</vt:lpstr>
      <vt:lpstr>Univers Light</vt:lpstr>
      <vt:lpstr>Office Theme</vt:lpstr>
      <vt:lpstr>1_BohemianVTI</vt:lpstr>
      <vt:lpstr>5_BohemianVTI</vt:lpstr>
      <vt:lpstr>6_BohemianVTI</vt:lpstr>
      <vt:lpstr>7_BohemianVTI</vt:lpstr>
      <vt:lpstr>Default Theme</vt:lpstr>
      <vt:lpstr>1_Default Theme</vt:lpstr>
      <vt:lpstr>2_Default Theme</vt:lpstr>
      <vt:lpstr>3_Default Theme</vt:lpstr>
      <vt:lpstr>PowerPoint Presentation</vt:lpstr>
      <vt:lpstr>PowerPoint Presentation</vt:lpstr>
      <vt:lpstr>Rainfall Signage Pilot Project </vt:lpstr>
      <vt:lpstr>Agenda</vt:lpstr>
      <vt:lpstr>Background – Beyond Water Restrictions Study</vt:lpstr>
      <vt:lpstr>Background – Project Planning</vt:lpstr>
      <vt:lpstr>Background – Project Planning</vt:lpstr>
      <vt:lpstr>Background – Pilot Phase I</vt:lpstr>
      <vt:lpstr>Background – Pilot Phase I Findings</vt:lpstr>
      <vt:lpstr>Background – Pilot Phase I Lessons Learned</vt:lpstr>
      <vt:lpstr>Phase II: Ayersworth Glen – Wimauma, FL</vt:lpstr>
      <vt:lpstr>Project Planning Phase II</vt:lpstr>
      <vt:lpstr>Survey Data Collection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Post-Project Key Survey Findings</vt:lpstr>
      <vt:lpstr>Water Use Analysis</vt:lpstr>
      <vt:lpstr>Water Use Analysis</vt:lpstr>
      <vt:lpstr>Water Use Analysis Findings</vt:lpstr>
      <vt:lpstr>Future Project Planning</vt:lpstr>
      <vt:lpstr>Intermission</vt:lpstr>
      <vt:lpstr>Water 101  for  Homeowners</vt:lpstr>
      <vt:lpstr>Who We Are</vt:lpstr>
      <vt:lpstr>PowerPoint Presentation</vt:lpstr>
      <vt:lpstr>PowerPoint Presentation</vt:lpstr>
      <vt:lpstr>Water Supply</vt:lpstr>
      <vt:lpstr>Alternative Water Supplies</vt:lpstr>
      <vt:lpstr>PowerPoint Presentation</vt:lpstr>
      <vt:lpstr>PowerPoint Presentation</vt:lpstr>
      <vt:lpstr>PowerPoint Presentation</vt:lpstr>
      <vt:lpstr>Save Water Indoors</vt:lpstr>
      <vt:lpstr>Save Water Indoors</vt:lpstr>
      <vt:lpstr>Save Water Indoors – Check for Leaks </vt:lpstr>
      <vt:lpstr>PowerPoint Presentation</vt:lpstr>
      <vt:lpstr>Save Water Indoors</vt:lpstr>
      <vt:lpstr>Save Water Outdoors</vt:lpstr>
      <vt:lpstr>Florida-Friendly LandscapingTM</vt:lpstr>
      <vt:lpstr>Right Plant, Right Place</vt:lpstr>
      <vt:lpstr>Plant More Trees</vt:lpstr>
      <vt:lpstr>Micro-Irrigation</vt:lpstr>
      <vt:lpstr>Irrigation Controller Basics</vt:lpstr>
      <vt:lpstr>Check Your Rain Sensor</vt:lpstr>
      <vt:lpstr>Seasonal Adjustments </vt:lpstr>
      <vt:lpstr>Save Water Outdoors – Check for Leaks </vt:lpstr>
      <vt:lpstr>PowerPoint Presentation</vt:lpstr>
      <vt:lpstr>PowerPoint Presentation</vt:lpstr>
      <vt:lpstr>PowerPoint Presentation</vt:lpstr>
      <vt:lpstr>PowerPoint Presentation</vt:lpstr>
      <vt:lpstr>PowerPoint Presentation</vt:lpstr>
      <vt:lpstr>PowerPoint Presentation</vt:lpstr>
      <vt:lpstr>For More Information</vt:lpstr>
      <vt:lpstr>Irrigation Zones</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Colby Pitts</dc:creator>
  <cp:lastModifiedBy>Colby Pitts</cp:lastModifiedBy>
  <cp:revision>1</cp:revision>
  <dcterms:created xsi:type="dcterms:W3CDTF">2026-05-20T11:55:21Z</dcterms:created>
  <dcterms:modified xsi:type="dcterms:W3CDTF">2026-06-17T13:50:10Z</dcterms:modified>
</cp:coreProperties>
</file>