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42"/>
  </p:notesMasterIdLst>
  <p:sldIdLst>
    <p:sldId id="256" r:id="rId4"/>
    <p:sldId id="257" r:id="rId5"/>
    <p:sldId id="258" r:id="rId6"/>
    <p:sldId id="276" r:id="rId7"/>
    <p:sldId id="277" r:id="rId8"/>
    <p:sldId id="278" r:id="rId9"/>
    <p:sldId id="259" r:id="rId10"/>
    <p:sldId id="260" r:id="rId11"/>
    <p:sldId id="261" r:id="rId12"/>
    <p:sldId id="262" r:id="rId13"/>
    <p:sldId id="263" r:id="rId14"/>
    <p:sldId id="264" r:id="rId15"/>
    <p:sldId id="265" r:id="rId16"/>
    <p:sldId id="266" r:id="rId17"/>
    <p:sldId id="267" r:id="rId18"/>
    <p:sldId id="26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69" r:id="rId34"/>
    <p:sldId id="270" r:id="rId35"/>
    <p:sldId id="271" r:id="rId36"/>
    <p:sldId id="272" r:id="rId37"/>
    <p:sldId id="273" r:id="rId38"/>
    <p:sldId id="274" r:id="rId39"/>
    <p:sldId id="275" r:id="rId40"/>
    <p:sldId id="294"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0AC24D8-F0B1-4E0B-9A9F-826C42EAB7AF}">
          <p14:sldIdLst>
            <p14:sldId id="256"/>
            <p14:sldId id="257"/>
            <p14:sldId id="258"/>
          </p14:sldIdLst>
        </p14:section>
        <p14:section name="Barb" id="{82517DB1-DC92-4AD6-81E0-F438E50404A9}">
          <p14:sldIdLst>
            <p14:sldId id="276"/>
            <p14:sldId id="277"/>
            <p14:sldId id="278"/>
            <p14:sldId id="259"/>
            <p14:sldId id="260"/>
            <p14:sldId id="261"/>
            <p14:sldId id="262"/>
            <p14:sldId id="263"/>
            <p14:sldId id="264"/>
            <p14:sldId id="265"/>
            <p14:sldId id="266"/>
            <p14:sldId id="267"/>
            <p14:sldId id="268"/>
            <p14:sldId id="279"/>
            <p14:sldId id="280"/>
            <p14:sldId id="281"/>
            <p14:sldId id="282"/>
            <p14:sldId id="283"/>
            <p14:sldId id="284"/>
            <p14:sldId id="285"/>
            <p14:sldId id="286"/>
            <p14:sldId id="287"/>
            <p14:sldId id="288"/>
            <p14:sldId id="289"/>
            <p14:sldId id="290"/>
            <p14:sldId id="291"/>
            <p14:sldId id="292"/>
            <p14:sldId id="269"/>
            <p14:sldId id="270"/>
            <p14:sldId id="271"/>
            <p14:sldId id="272"/>
            <p14:sldId id="273"/>
            <p14:sldId id="274"/>
            <p14:sldId id="275"/>
          </p14:sldIdLst>
        </p14:section>
        <p14:section name="Intermission" id="{3ADA47B5-11EE-4CAE-A942-E28D517CE25F}">
          <p14:sldIdLst>
            <p14:sldId id="294"/>
          </p14:sldIdLst>
        </p14:section>
        <p14:section name="Calvin" id="{96E7B88B-39B3-4D9E-B728-60213F4EFBB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ata1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image" Target="../media/image30.svg"/></Relationships>
</file>

<file path=ppt/diagrams/_rels/data12.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svg"/></Relationships>
</file>

<file path=ppt/diagrams/_rels/data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image" Target="../media/image35.svg"/></Relationships>
</file>

<file path=ppt/diagrams/_rels/data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s>
</file>

<file path=ppt/diagrams/_rels/data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image" Target="../media/image30.svg"/></Relationships>
</file>

<file path=ppt/diagrams/_rels/drawing12.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svg"/></Relationships>
</file>

<file path=ppt/diagrams/_rels/drawing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image" Target="../media/image3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8D1AFB-FE46-4A1E-A2DD-B0082520C9AC}"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8A2833E4-2BDF-4C6E-9BE0-2BFF40D0B2EC}">
      <dgm:prSet/>
      <dgm:spPr/>
      <dgm:t>
        <a:bodyPr/>
        <a:lstStyle/>
        <a:p>
          <a:r>
            <a:rPr lang="en-US"/>
            <a:t>Adapted to local climate</a:t>
          </a:r>
        </a:p>
      </dgm:t>
    </dgm:pt>
    <dgm:pt modelId="{E38295A6-4CD6-4645-BBC3-7EC47540987C}" type="parTrans" cxnId="{9F2B4C45-7D2B-49A9-ADAA-8147BE89D57E}">
      <dgm:prSet/>
      <dgm:spPr/>
      <dgm:t>
        <a:bodyPr/>
        <a:lstStyle/>
        <a:p>
          <a:endParaRPr lang="en-US"/>
        </a:p>
      </dgm:t>
    </dgm:pt>
    <dgm:pt modelId="{7CF90FF0-2A30-418A-B762-98BA726FE33D}" type="sibTrans" cxnId="{9F2B4C45-7D2B-49A9-ADAA-8147BE89D57E}">
      <dgm:prSet/>
      <dgm:spPr/>
      <dgm:t>
        <a:bodyPr/>
        <a:lstStyle/>
        <a:p>
          <a:endParaRPr lang="en-US"/>
        </a:p>
      </dgm:t>
    </dgm:pt>
    <dgm:pt modelId="{51BB0606-AB0D-41F1-8756-519B2EECF9B4}">
      <dgm:prSet/>
      <dgm:spPr/>
      <dgm:t>
        <a:bodyPr/>
        <a:lstStyle/>
        <a:p>
          <a:r>
            <a:rPr lang="en-US"/>
            <a:t>Require less water and fertilizer</a:t>
          </a:r>
        </a:p>
      </dgm:t>
    </dgm:pt>
    <dgm:pt modelId="{329E624B-C48D-42A3-9936-CFF0D2B757F4}" type="parTrans" cxnId="{7EA2A03E-EF79-43D5-B68A-5BD75F48268E}">
      <dgm:prSet/>
      <dgm:spPr/>
      <dgm:t>
        <a:bodyPr/>
        <a:lstStyle/>
        <a:p>
          <a:endParaRPr lang="en-US"/>
        </a:p>
      </dgm:t>
    </dgm:pt>
    <dgm:pt modelId="{45424786-F932-4589-9289-FAD30821FBDE}" type="sibTrans" cxnId="{7EA2A03E-EF79-43D5-B68A-5BD75F48268E}">
      <dgm:prSet/>
      <dgm:spPr/>
      <dgm:t>
        <a:bodyPr/>
        <a:lstStyle/>
        <a:p>
          <a:endParaRPr lang="en-US"/>
        </a:p>
      </dgm:t>
    </dgm:pt>
    <dgm:pt modelId="{236153CE-97B3-44AB-AF8C-69C922659823}">
      <dgm:prSet/>
      <dgm:spPr/>
      <dgm:t>
        <a:bodyPr/>
        <a:lstStyle/>
        <a:p>
          <a:r>
            <a:rPr lang="en-US"/>
            <a:t>Support wildlife and pollinators</a:t>
          </a:r>
        </a:p>
      </dgm:t>
    </dgm:pt>
    <dgm:pt modelId="{263D5C82-D8DF-4971-B56F-1CFFC80ACE58}" type="parTrans" cxnId="{D8D4AA45-04E9-47D1-BAA8-439436335658}">
      <dgm:prSet/>
      <dgm:spPr/>
      <dgm:t>
        <a:bodyPr/>
        <a:lstStyle/>
        <a:p>
          <a:endParaRPr lang="en-US"/>
        </a:p>
      </dgm:t>
    </dgm:pt>
    <dgm:pt modelId="{EA94B708-B6A5-47EF-9EE5-73660A332193}" type="sibTrans" cxnId="{D8D4AA45-04E9-47D1-BAA8-439436335658}">
      <dgm:prSet/>
      <dgm:spPr/>
      <dgm:t>
        <a:bodyPr/>
        <a:lstStyle/>
        <a:p>
          <a:endParaRPr lang="en-US"/>
        </a:p>
      </dgm:t>
    </dgm:pt>
    <dgm:pt modelId="{C140C33D-21DC-470B-81E4-9FE8DF6F45B0}" type="pres">
      <dgm:prSet presAssocID="{6A8D1AFB-FE46-4A1E-A2DD-B0082520C9AC}" presName="root" presStyleCnt="0">
        <dgm:presLayoutVars>
          <dgm:dir/>
          <dgm:resizeHandles val="exact"/>
        </dgm:presLayoutVars>
      </dgm:prSet>
      <dgm:spPr/>
    </dgm:pt>
    <dgm:pt modelId="{699838F4-5896-437C-9D4E-31412C389EE8}" type="pres">
      <dgm:prSet presAssocID="{8A2833E4-2BDF-4C6E-9BE0-2BFF40D0B2EC}" presName="compNode" presStyleCnt="0"/>
      <dgm:spPr/>
    </dgm:pt>
    <dgm:pt modelId="{DF10D7B7-CB31-4F70-96BC-58A0D00CCDE6}" type="pres">
      <dgm:prSet presAssocID="{8A2833E4-2BDF-4C6E-9BE0-2BFF40D0B2EC}"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hermometer"/>
        </a:ext>
      </dgm:extLst>
    </dgm:pt>
    <dgm:pt modelId="{23BBB123-10B7-49C6-A5C5-C2C9D9F412CA}" type="pres">
      <dgm:prSet presAssocID="{8A2833E4-2BDF-4C6E-9BE0-2BFF40D0B2EC}" presName="spaceRect" presStyleCnt="0"/>
      <dgm:spPr/>
    </dgm:pt>
    <dgm:pt modelId="{B1BC7392-9778-4FAE-8CF2-EC35AA78A9D4}" type="pres">
      <dgm:prSet presAssocID="{8A2833E4-2BDF-4C6E-9BE0-2BFF40D0B2EC}" presName="textRect" presStyleLbl="revTx" presStyleIdx="0" presStyleCnt="3">
        <dgm:presLayoutVars>
          <dgm:chMax val="1"/>
          <dgm:chPref val="1"/>
        </dgm:presLayoutVars>
      </dgm:prSet>
      <dgm:spPr/>
    </dgm:pt>
    <dgm:pt modelId="{7E6E33D6-F6C9-4118-B6A8-9986DFEA814A}" type="pres">
      <dgm:prSet presAssocID="{7CF90FF0-2A30-418A-B762-98BA726FE33D}" presName="sibTrans" presStyleCnt="0"/>
      <dgm:spPr/>
    </dgm:pt>
    <dgm:pt modelId="{3E508214-66B1-45EE-B976-7B109F3F31C4}" type="pres">
      <dgm:prSet presAssocID="{51BB0606-AB0D-41F1-8756-519B2EECF9B4}" presName="compNode" presStyleCnt="0"/>
      <dgm:spPr/>
    </dgm:pt>
    <dgm:pt modelId="{1858CFB3-B169-47D0-A290-4E2409C40D41}" type="pres">
      <dgm:prSet presAssocID="{51BB0606-AB0D-41F1-8756-519B2EECF9B4}"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lant"/>
        </a:ext>
      </dgm:extLst>
    </dgm:pt>
    <dgm:pt modelId="{17A42A78-42EA-40DA-9931-830047F786F5}" type="pres">
      <dgm:prSet presAssocID="{51BB0606-AB0D-41F1-8756-519B2EECF9B4}" presName="spaceRect" presStyleCnt="0"/>
      <dgm:spPr/>
    </dgm:pt>
    <dgm:pt modelId="{EBA4D7E1-3F92-4D7B-9FE1-E474FE1BBDCF}" type="pres">
      <dgm:prSet presAssocID="{51BB0606-AB0D-41F1-8756-519B2EECF9B4}" presName="textRect" presStyleLbl="revTx" presStyleIdx="1" presStyleCnt="3">
        <dgm:presLayoutVars>
          <dgm:chMax val="1"/>
          <dgm:chPref val="1"/>
        </dgm:presLayoutVars>
      </dgm:prSet>
      <dgm:spPr/>
    </dgm:pt>
    <dgm:pt modelId="{83BAA28C-8C79-45D2-9AB2-BBF4527F34FD}" type="pres">
      <dgm:prSet presAssocID="{45424786-F932-4589-9289-FAD30821FBDE}" presName="sibTrans" presStyleCnt="0"/>
      <dgm:spPr/>
    </dgm:pt>
    <dgm:pt modelId="{434498E5-C97C-4407-8E83-33BF359EA8EE}" type="pres">
      <dgm:prSet presAssocID="{236153CE-97B3-44AB-AF8C-69C922659823}" presName="compNode" presStyleCnt="0"/>
      <dgm:spPr/>
    </dgm:pt>
    <dgm:pt modelId="{E94EC0DB-A2C6-4E45-93FE-F2E16D02A1DE}" type="pres">
      <dgm:prSet presAssocID="{236153CE-97B3-44AB-AF8C-69C922659823}"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unflower"/>
        </a:ext>
      </dgm:extLst>
    </dgm:pt>
    <dgm:pt modelId="{B75C94D8-68B0-4C57-B2DA-1D9F3AB05C2D}" type="pres">
      <dgm:prSet presAssocID="{236153CE-97B3-44AB-AF8C-69C922659823}" presName="spaceRect" presStyleCnt="0"/>
      <dgm:spPr/>
    </dgm:pt>
    <dgm:pt modelId="{1F58941B-A9B9-4D2F-973B-12999F672128}" type="pres">
      <dgm:prSet presAssocID="{236153CE-97B3-44AB-AF8C-69C922659823}" presName="textRect" presStyleLbl="revTx" presStyleIdx="2" presStyleCnt="3">
        <dgm:presLayoutVars>
          <dgm:chMax val="1"/>
          <dgm:chPref val="1"/>
        </dgm:presLayoutVars>
      </dgm:prSet>
      <dgm:spPr/>
    </dgm:pt>
  </dgm:ptLst>
  <dgm:cxnLst>
    <dgm:cxn modelId="{7BAD9514-F64F-4478-BCEE-6D4AE3B57F7D}" type="presOf" srcId="{8A2833E4-2BDF-4C6E-9BE0-2BFF40D0B2EC}" destId="{B1BC7392-9778-4FAE-8CF2-EC35AA78A9D4}" srcOrd="0" destOrd="0" presId="urn:microsoft.com/office/officeart/2018/2/layout/IconLabelList"/>
    <dgm:cxn modelId="{7EA2A03E-EF79-43D5-B68A-5BD75F48268E}" srcId="{6A8D1AFB-FE46-4A1E-A2DD-B0082520C9AC}" destId="{51BB0606-AB0D-41F1-8756-519B2EECF9B4}" srcOrd="1" destOrd="0" parTransId="{329E624B-C48D-42A3-9936-CFF0D2B757F4}" sibTransId="{45424786-F932-4589-9289-FAD30821FBDE}"/>
    <dgm:cxn modelId="{9F2B4C45-7D2B-49A9-ADAA-8147BE89D57E}" srcId="{6A8D1AFB-FE46-4A1E-A2DD-B0082520C9AC}" destId="{8A2833E4-2BDF-4C6E-9BE0-2BFF40D0B2EC}" srcOrd="0" destOrd="0" parTransId="{E38295A6-4CD6-4645-BBC3-7EC47540987C}" sibTransId="{7CF90FF0-2A30-418A-B762-98BA726FE33D}"/>
    <dgm:cxn modelId="{D8D4AA45-04E9-47D1-BAA8-439436335658}" srcId="{6A8D1AFB-FE46-4A1E-A2DD-B0082520C9AC}" destId="{236153CE-97B3-44AB-AF8C-69C922659823}" srcOrd="2" destOrd="0" parTransId="{263D5C82-D8DF-4971-B56F-1CFFC80ACE58}" sibTransId="{EA94B708-B6A5-47EF-9EE5-73660A332193}"/>
    <dgm:cxn modelId="{E139B381-1F11-4D37-A593-0D37D983A00A}" type="presOf" srcId="{51BB0606-AB0D-41F1-8756-519B2EECF9B4}" destId="{EBA4D7E1-3F92-4D7B-9FE1-E474FE1BBDCF}" srcOrd="0" destOrd="0" presId="urn:microsoft.com/office/officeart/2018/2/layout/IconLabelList"/>
    <dgm:cxn modelId="{C4AE1BC1-512D-48F1-8807-AB78F2CED937}" type="presOf" srcId="{6A8D1AFB-FE46-4A1E-A2DD-B0082520C9AC}" destId="{C140C33D-21DC-470B-81E4-9FE8DF6F45B0}" srcOrd="0" destOrd="0" presId="urn:microsoft.com/office/officeart/2018/2/layout/IconLabelList"/>
    <dgm:cxn modelId="{64E391CA-4DCC-49E4-ACB9-6060A3D1F52B}" type="presOf" srcId="{236153CE-97B3-44AB-AF8C-69C922659823}" destId="{1F58941B-A9B9-4D2F-973B-12999F672128}" srcOrd="0" destOrd="0" presId="urn:microsoft.com/office/officeart/2018/2/layout/IconLabelList"/>
    <dgm:cxn modelId="{D120BF3B-8CF8-4E04-9E4D-7AE5883F3B50}" type="presParOf" srcId="{C140C33D-21DC-470B-81E4-9FE8DF6F45B0}" destId="{699838F4-5896-437C-9D4E-31412C389EE8}" srcOrd="0" destOrd="0" presId="urn:microsoft.com/office/officeart/2018/2/layout/IconLabelList"/>
    <dgm:cxn modelId="{C387B84E-A190-498F-9357-258AA8AE0363}" type="presParOf" srcId="{699838F4-5896-437C-9D4E-31412C389EE8}" destId="{DF10D7B7-CB31-4F70-96BC-58A0D00CCDE6}" srcOrd="0" destOrd="0" presId="urn:microsoft.com/office/officeart/2018/2/layout/IconLabelList"/>
    <dgm:cxn modelId="{A4E6FF57-E777-40ED-98E8-1551E7D98243}" type="presParOf" srcId="{699838F4-5896-437C-9D4E-31412C389EE8}" destId="{23BBB123-10B7-49C6-A5C5-C2C9D9F412CA}" srcOrd="1" destOrd="0" presId="urn:microsoft.com/office/officeart/2018/2/layout/IconLabelList"/>
    <dgm:cxn modelId="{33346595-C001-4332-BA1C-E087A9447988}" type="presParOf" srcId="{699838F4-5896-437C-9D4E-31412C389EE8}" destId="{B1BC7392-9778-4FAE-8CF2-EC35AA78A9D4}" srcOrd="2" destOrd="0" presId="urn:microsoft.com/office/officeart/2018/2/layout/IconLabelList"/>
    <dgm:cxn modelId="{87EC5E5C-8686-4F86-8256-0AB295E726D2}" type="presParOf" srcId="{C140C33D-21DC-470B-81E4-9FE8DF6F45B0}" destId="{7E6E33D6-F6C9-4118-B6A8-9986DFEA814A}" srcOrd="1" destOrd="0" presId="urn:microsoft.com/office/officeart/2018/2/layout/IconLabelList"/>
    <dgm:cxn modelId="{600865A7-743F-4B09-B46E-92EAC043831D}" type="presParOf" srcId="{C140C33D-21DC-470B-81E4-9FE8DF6F45B0}" destId="{3E508214-66B1-45EE-B976-7B109F3F31C4}" srcOrd="2" destOrd="0" presId="urn:microsoft.com/office/officeart/2018/2/layout/IconLabelList"/>
    <dgm:cxn modelId="{890217E0-E9D0-4694-A59E-EA0438CBB532}" type="presParOf" srcId="{3E508214-66B1-45EE-B976-7B109F3F31C4}" destId="{1858CFB3-B169-47D0-A290-4E2409C40D41}" srcOrd="0" destOrd="0" presId="urn:microsoft.com/office/officeart/2018/2/layout/IconLabelList"/>
    <dgm:cxn modelId="{1F790129-5298-4410-93C4-C5404A086716}" type="presParOf" srcId="{3E508214-66B1-45EE-B976-7B109F3F31C4}" destId="{17A42A78-42EA-40DA-9931-830047F786F5}" srcOrd="1" destOrd="0" presId="urn:microsoft.com/office/officeart/2018/2/layout/IconLabelList"/>
    <dgm:cxn modelId="{8BB97B6E-83FD-4929-9BEB-9BD465552894}" type="presParOf" srcId="{3E508214-66B1-45EE-B976-7B109F3F31C4}" destId="{EBA4D7E1-3F92-4D7B-9FE1-E474FE1BBDCF}" srcOrd="2" destOrd="0" presId="urn:microsoft.com/office/officeart/2018/2/layout/IconLabelList"/>
    <dgm:cxn modelId="{E6EC9346-5C06-4FBB-920F-59A93C4988E9}" type="presParOf" srcId="{C140C33D-21DC-470B-81E4-9FE8DF6F45B0}" destId="{83BAA28C-8C79-45D2-9AB2-BBF4527F34FD}" srcOrd="3" destOrd="0" presId="urn:microsoft.com/office/officeart/2018/2/layout/IconLabelList"/>
    <dgm:cxn modelId="{DA4AD796-E31D-44BD-BCF4-065A00B08EF6}" type="presParOf" srcId="{C140C33D-21DC-470B-81E4-9FE8DF6F45B0}" destId="{434498E5-C97C-4407-8E83-33BF359EA8EE}" srcOrd="4" destOrd="0" presId="urn:microsoft.com/office/officeart/2018/2/layout/IconLabelList"/>
    <dgm:cxn modelId="{561344B9-28F8-4DD2-B683-837D79414649}" type="presParOf" srcId="{434498E5-C97C-4407-8E83-33BF359EA8EE}" destId="{E94EC0DB-A2C6-4E45-93FE-F2E16D02A1DE}" srcOrd="0" destOrd="0" presId="urn:microsoft.com/office/officeart/2018/2/layout/IconLabelList"/>
    <dgm:cxn modelId="{DFCB3B16-E46E-4C3E-9DC2-34818188D5C4}" type="presParOf" srcId="{434498E5-C97C-4407-8E83-33BF359EA8EE}" destId="{B75C94D8-68B0-4C57-B2DA-1D9F3AB05C2D}" srcOrd="1" destOrd="0" presId="urn:microsoft.com/office/officeart/2018/2/layout/IconLabelList"/>
    <dgm:cxn modelId="{505C2111-30C9-4B3C-A54E-18C9A8CC04A1}" type="presParOf" srcId="{434498E5-C97C-4407-8E83-33BF359EA8EE}" destId="{1F58941B-A9B9-4D2F-973B-12999F672128}"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FA2FFB4-9E17-4D92-BC6F-D4DE2A37D714}"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1CFFBF4D-9FAE-4BA4-A357-1A02A961ACE6}">
      <dgm:prSet/>
      <dgm:spPr/>
      <dgm:t>
        <a:bodyPr/>
        <a:lstStyle/>
        <a:p>
          <a:r>
            <a:rPr lang="en-US"/>
            <a:t>Critical host plant</a:t>
          </a:r>
        </a:p>
      </dgm:t>
    </dgm:pt>
    <dgm:pt modelId="{8D16538A-0513-46FD-9E6C-0072E69BC936}" type="parTrans" cxnId="{E79B1500-3E0B-474E-9EF2-337F677E679E}">
      <dgm:prSet/>
      <dgm:spPr/>
      <dgm:t>
        <a:bodyPr/>
        <a:lstStyle/>
        <a:p>
          <a:endParaRPr lang="en-US"/>
        </a:p>
      </dgm:t>
    </dgm:pt>
    <dgm:pt modelId="{5F4509E2-601F-47B8-B802-B0EEABFF0A71}" type="sibTrans" cxnId="{E79B1500-3E0B-474E-9EF2-337F677E679E}">
      <dgm:prSet/>
      <dgm:spPr/>
      <dgm:t>
        <a:bodyPr/>
        <a:lstStyle/>
        <a:p>
          <a:endParaRPr lang="en-US"/>
        </a:p>
      </dgm:t>
    </dgm:pt>
    <dgm:pt modelId="{D01CAB4C-54EF-4C49-BDB4-FB4AA0025A3B}">
      <dgm:prSet/>
      <dgm:spPr/>
      <dgm:t>
        <a:bodyPr/>
        <a:lstStyle/>
        <a:p>
          <a:r>
            <a:rPr lang="en-US"/>
            <a:t>Supports monarch butterfly lifecycle</a:t>
          </a:r>
        </a:p>
      </dgm:t>
    </dgm:pt>
    <dgm:pt modelId="{85808726-4088-4FF8-A519-001585CE7542}" type="parTrans" cxnId="{FC129DD3-1141-45FC-B06F-5E1E61491888}">
      <dgm:prSet/>
      <dgm:spPr/>
      <dgm:t>
        <a:bodyPr/>
        <a:lstStyle/>
        <a:p>
          <a:endParaRPr lang="en-US"/>
        </a:p>
      </dgm:t>
    </dgm:pt>
    <dgm:pt modelId="{3B2E7E32-AECE-4520-8135-DA95677CE5F5}" type="sibTrans" cxnId="{FC129DD3-1141-45FC-B06F-5E1E61491888}">
      <dgm:prSet/>
      <dgm:spPr/>
      <dgm:t>
        <a:bodyPr/>
        <a:lstStyle/>
        <a:p>
          <a:endParaRPr lang="en-US"/>
        </a:p>
      </dgm:t>
    </dgm:pt>
    <dgm:pt modelId="{2ECC7D84-7E9E-4023-B386-A37E6CC9A4D5}">
      <dgm:prSet/>
      <dgm:spPr/>
      <dgm:t>
        <a:bodyPr/>
        <a:lstStyle/>
        <a:p>
          <a:r>
            <a:rPr lang="en-US"/>
            <a:t>Species: Swamp milkweed, Butterfly weed</a:t>
          </a:r>
        </a:p>
      </dgm:t>
    </dgm:pt>
    <dgm:pt modelId="{1BD64FFA-8C68-456E-8405-5B2010F91F15}" type="parTrans" cxnId="{C5DAF797-FE32-4D52-A1F4-65276E42628F}">
      <dgm:prSet/>
      <dgm:spPr/>
      <dgm:t>
        <a:bodyPr/>
        <a:lstStyle/>
        <a:p>
          <a:endParaRPr lang="en-US"/>
        </a:p>
      </dgm:t>
    </dgm:pt>
    <dgm:pt modelId="{14057955-DACD-4B6E-BCDC-89B90DF2B42F}" type="sibTrans" cxnId="{C5DAF797-FE32-4D52-A1F4-65276E42628F}">
      <dgm:prSet/>
      <dgm:spPr/>
      <dgm:t>
        <a:bodyPr/>
        <a:lstStyle/>
        <a:p>
          <a:endParaRPr lang="en-US"/>
        </a:p>
      </dgm:t>
    </dgm:pt>
    <dgm:pt modelId="{894B6010-1354-42C5-9A10-5EF8B5AD1CB3}" type="pres">
      <dgm:prSet presAssocID="{FFA2FFB4-9E17-4D92-BC6F-D4DE2A37D714}" presName="diagram" presStyleCnt="0">
        <dgm:presLayoutVars>
          <dgm:dir/>
          <dgm:resizeHandles val="exact"/>
        </dgm:presLayoutVars>
      </dgm:prSet>
      <dgm:spPr/>
    </dgm:pt>
    <dgm:pt modelId="{60CECCD8-225E-467F-8472-C1ACA6733DC8}" type="pres">
      <dgm:prSet presAssocID="{1CFFBF4D-9FAE-4BA4-A357-1A02A961ACE6}" presName="node" presStyleLbl="node1" presStyleIdx="0" presStyleCnt="3">
        <dgm:presLayoutVars>
          <dgm:bulletEnabled val="1"/>
        </dgm:presLayoutVars>
      </dgm:prSet>
      <dgm:spPr/>
    </dgm:pt>
    <dgm:pt modelId="{921EA815-548D-4E9B-85AE-0BE4981F8A54}" type="pres">
      <dgm:prSet presAssocID="{5F4509E2-601F-47B8-B802-B0EEABFF0A71}" presName="sibTrans" presStyleCnt="0"/>
      <dgm:spPr/>
    </dgm:pt>
    <dgm:pt modelId="{98E1A559-F592-407C-BB14-C79911F5810A}" type="pres">
      <dgm:prSet presAssocID="{D01CAB4C-54EF-4C49-BDB4-FB4AA0025A3B}" presName="node" presStyleLbl="node1" presStyleIdx="1" presStyleCnt="3">
        <dgm:presLayoutVars>
          <dgm:bulletEnabled val="1"/>
        </dgm:presLayoutVars>
      </dgm:prSet>
      <dgm:spPr/>
    </dgm:pt>
    <dgm:pt modelId="{EE89AF04-1908-45C8-900D-2BB719AE089B}" type="pres">
      <dgm:prSet presAssocID="{3B2E7E32-AECE-4520-8135-DA95677CE5F5}" presName="sibTrans" presStyleCnt="0"/>
      <dgm:spPr/>
    </dgm:pt>
    <dgm:pt modelId="{D85472B6-0411-4E00-901A-B60D5120C294}" type="pres">
      <dgm:prSet presAssocID="{2ECC7D84-7E9E-4023-B386-A37E6CC9A4D5}" presName="node" presStyleLbl="node1" presStyleIdx="2" presStyleCnt="3">
        <dgm:presLayoutVars>
          <dgm:bulletEnabled val="1"/>
        </dgm:presLayoutVars>
      </dgm:prSet>
      <dgm:spPr/>
    </dgm:pt>
  </dgm:ptLst>
  <dgm:cxnLst>
    <dgm:cxn modelId="{E79B1500-3E0B-474E-9EF2-337F677E679E}" srcId="{FFA2FFB4-9E17-4D92-BC6F-D4DE2A37D714}" destId="{1CFFBF4D-9FAE-4BA4-A357-1A02A961ACE6}" srcOrd="0" destOrd="0" parTransId="{8D16538A-0513-46FD-9E6C-0072E69BC936}" sibTransId="{5F4509E2-601F-47B8-B802-B0EEABFF0A71}"/>
    <dgm:cxn modelId="{1EC2CB0B-EE09-46F2-A5BC-1F1951896773}" type="presOf" srcId="{FFA2FFB4-9E17-4D92-BC6F-D4DE2A37D714}" destId="{894B6010-1354-42C5-9A10-5EF8B5AD1CB3}" srcOrd="0" destOrd="0" presId="urn:microsoft.com/office/officeart/2005/8/layout/default"/>
    <dgm:cxn modelId="{C8877738-8659-4E94-8AFF-C5191275D3B8}" type="presOf" srcId="{2ECC7D84-7E9E-4023-B386-A37E6CC9A4D5}" destId="{D85472B6-0411-4E00-901A-B60D5120C294}" srcOrd="0" destOrd="0" presId="urn:microsoft.com/office/officeart/2005/8/layout/default"/>
    <dgm:cxn modelId="{31D8296D-8420-4386-98E2-2F5E0AE56136}" type="presOf" srcId="{D01CAB4C-54EF-4C49-BDB4-FB4AA0025A3B}" destId="{98E1A559-F592-407C-BB14-C79911F5810A}" srcOrd="0" destOrd="0" presId="urn:microsoft.com/office/officeart/2005/8/layout/default"/>
    <dgm:cxn modelId="{C5DAF797-FE32-4D52-A1F4-65276E42628F}" srcId="{FFA2FFB4-9E17-4D92-BC6F-D4DE2A37D714}" destId="{2ECC7D84-7E9E-4023-B386-A37E6CC9A4D5}" srcOrd="2" destOrd="0" parTransId="{1BD64FFA-8C68-456E-8405-5B2010F91F15}" sibTransId="{14057955-DACD-4B6E-BCDC-89B90DF2B42F}"/>
    <dgm:cxn modelId="{43AB73A1-3509-4097-AA4B-E2D4FD3FDB07}" type="presOf" srcId="{1CFFBF4D-9FAE-4BA4-A357-1A02A961ACE6}" destId="{60CECCD8-225E-467F-8472-C1ACA6733DC8}" srcOrd="0" destOrd="0" presId="urn:microsoft.com/office/officeart/2005/8/layout/default"/>
    <dgm:cxn modelId="{FC129DD3-1141-45FC-B06F-5E1E61491888}" srcId="{FFA2FFB4-9E17-4D92-BC6F-D4DE2A37D714}" destId="{D01CAB4C-54EF-4C49-BDB4-FB4AA0025A3B}" srcOrd="1" destOrd="0" parTransId="{85808726-4088-4FF8-A519-001585CE7542}" sibTransId="{3B2E7E32-AECE-4520-8135-DA95677CE5F5}"/>
    <dgm:cxn modelId="{60661E03-CFAA-4002-9613-FD9E385FA34D}" type="presParOf" srcId="{894B6010-1354-42C5-9A10-5EF8B5AD1CB3}" destId="{60CECCD8-225E-467F-8472-C1ACA6733DC8}" srcOrd="0" destOrd="0" presId="urn:microsoft.com/office/officeart/2005/8/layout/default"/>
    <dgm:cxn modelId="{DC19E5C1-14FD-4462-A798-260BBF6CB95F}" type="presParOf" srcId="{894B6010-1354-42C5-9A10-5EF8B5AD1CB3}" destId="{921EA815-548D-4E9B-85AE-0BE4981F8A54}" srcOrd="1" destOrd="0" presId="urn:microsoft.com/office/officeart/2005/8/layout/default"/>
    <dgm:cxn modelId="{B5B1E9A5-7AEE-436E-A887-1683F07D7F91}" type="presParOf" srcId="{894B6010-1354-42C5-9A10-5EF8B5AD1CB3}" destId="{98E1A559-F592-407C-BB14-C79911F5810A}" srcOrd="2" destOrd="0" presId="urn:microsoft.com/office/officeart/2005/8/layout/default"/>
    <dgm:cxn modelId="{D42A293D-53C0-465D-A403-FFFA7B802A31}" type="presParOf" srcId="{894B6010-1354-42C5-9A10-5EF8B5AD1CB3}" destId="{EE89AF04-1908-45C8-900D-2BB719AE089B}" srcOrd="3" destOrd="0" presId="urn:microsoft.com/office/officeart/2005/8/layout/default"/>
    <dgm:cxn modelId="{13B387AD-2B1C-4153-9AF9-3F51B400FF73}" type="presParOf" srcId="{894B6010-1354-42C5-9A10-5EF8B5AD1CB3}" destId="{D85472B6-0411-4E00-901A-B60D5120C294}"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3CB2722-A539-479B-BD5C-B511CBB1C914}"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55C63563-52A9-4CB4-9561-044F31FF6476}">
      <dgm:prSet/>
      <dgm:spPr/>
      <dgm:t>
        <a:bodyPr/>
        <a:lstStyle/>
        <a:p>
          <a:r>
            <a:rPr lang="en-US"/>
            <a:t>Plant diversity</a:t>
          </a:r>
        </a:p>
      </dgm:t>
    </dgm:pt>
    <dgm:pt modelId="{3D840904-CAD2-47B4-93F6-748FF0F045D5}" type="parTrans" cxnId="{C71FA056-A606-4441-B22C-1560B4FBD813}">
      <dgm:prSet/>
      <dgm:spPr/>
      <dgm:t>
        <a:bodyPr/>
        <a:lstStyle/>
        <a:p>
          <a:endParaRPr lang="en-US"/>
        </a:p>
      </dgm:t>
    </dgm:pt>
    <dgm:pt modelId="{97324755-0A56-4A99-8319-431FF21F5773}" type="sibTrans" cxnId="{C71FA056-A606-4441-B22C-1560B4FBD813}">
      <dgm:prSet/>
      <dgm:spPr/>
      <dgm:t>
        <a:bodyPr/>
        <a:lstStyle/>
        <a:p>
          <a:endParaRPr lang="en-US"/>
        </a:p>
      </dgm:t>
    </dgm:pt>
    <dgm:pt modelId="{A961ABED-F6DB-4144-84E3-455B86E0CE9C}">
      <dgm:prSet/>
      <dgm:spPr/>
      <dgm:t>
        <a:bodyPr/>
        <a:lstStyle/>
        <a:p>
          <a:r>
            <a:rPr lang="en-US"/>
            <a:t>Continuous blooms</a:t>
          </a:r>
        </a:p>
      </dgm:t>
    </dgm:pt>
    <dgm:pt modelId="{D6E74CED-CB2C-42AB-99F6-CFEC34FCC151}" type="parTrans" cxnId="{E9CC26BB-AF57-48EB-80AD-D11166898108}">
      <dgm:prSet/>
      <dgm:spPr/>
      <dgm:t>
        <a:bodyPr/>
        <a:lstStyle/>
        <a:p>
          <a:endParaRPr lang="en-US"/>
        </a:p>
      </dgm:t>
    </dgm:pt>
    <dgm:pt modelId="{D2AE4DDD-0BB4-4452-98E3-69E1814374CF}" type="sibTrans" cxnId="{E9CC26BB-AF57-48EB-80AD-D11166898108}">
      <dgm:prSet/>
      <dgm:spPr/>
      <dgm:t>
        <a:bodyPr/>
        <a:lstStyle/>
        <a:p>
          <a:endParaRPr lang="en-US"/>
        </a:p>
      </dgm:t>
    </dgm:pt>
    <dgm:pt modelId="{1EDDC76C-660C-4A41-BA14-C6816DA7CD9B}">
      <dgm:prSet/>
      <dgm:spPr/>
      <dgm:t>
        <a:bodyPr/>
        <a:lstStyle/>
        <a:p>
          <a:r>
            <a:rPr lang="en-US"/>
            <a:t>Avoid pesticides</a:t>
          </a:r>
        </a:p>
      </dgm:t>
    </dgm:pt>
    <dgm:pt modelId="{BCB6DF96-BA2C-4AE8-A4F6-AB31842B1FFA}" type="parTrans" cxnId="{E5D5CEF2-54F4-4A8A-8FD2-9408E0DD9430}">
      <dgm:prSet/>
      <dgm:spPr/>
      <dgm:t>
        <a:bodyPr/>
        <a:lstStyle/>
        <a:p>
          <a:endParaRPr lang="en-US"/>
        </a:p>
      </dgm:t>
    </dgm:pt>
    <dgm:pt modelId="{AAF7221D-DE6A-45B9-98D7-8590342F6237}" type="sibTrans" cxnId="{E5D5CEF2-54F4-4A8A-8FD2-9408E0DD9430}">
      <dgm:prSet/>
      <dgm:spPr/>
      <dgm:t>
        <a:bodyPr/>
        <a:lstStyle/>
        <a:p>
          <a:endParaRPr lang="en-US"/>
        </a:p>
      </dgm:t>
    </dgm:pt>
    <dgm:pt modelId="{1B84FA00-E89B-4446-A16B-CAFCFC4E61E3}" type="pres">
      <dgm:prSet presAssocID="{A3CB2722-A539-479B-BD5C-B511CBB1C914}" presName="root" presStyleCnt="0">
        <dgm:presLayoutVars>
          <dgm:dir/>
          <dgm:resizeHandles val="exact"/>
        </dgm:presLayoutVars>
      </dgm:prSet>
      <dgm:spPr/>
    </dgm:pt>
    <dgm:pt modelId="{991CF9EF-2F02-4D78-B370-C0C8F3A1FBE5}" type="pres">
      <dgm:prSet presAssocID="{55C63563-52A9-4CB4-9561-044F31FF6476}" presName="compNode" presStyleCnt="0"/>
      <dgm:spPr/>
    </dgm:pt>
    <dgm:pt modelId="{4E99B75D-22C6-4483-89E1-BF68EFFDE561}" type="pres">
      <dgm:prSet presAssocID="{55C63563-52A9-4CB4-9561-044F31FF6476}" presName="bgRect" presStyleLbl="bgShp" presStyleIdx="0" presStyleCnt="3"/>
      <dgm:spPr/>
    </dgm:pt>
    <dgm:pt modelId="{B13ED5B6-BE7C-4D67-ABBA-F2EC5F84C668}" type="pres">
      <dgm:prSet presAssocID="{55C63563-52A9-4CB4-9561-044F31FF647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Plant"/>
        </a:ext>
      </dgm:extLst>
    </dgm:pt>
    <dgm:pt modelId="{8265311C-DFAE-493B-94B7-64B7E796216C}" type="pres">
      <dgm:prSet presAssocID="{55C63563-52A9-4CB4-9561-044F31FF6476}" presName="spaceRect" presStyleCnt="0"/>
      <dgm:spPr/>
    </dgm:pt>
    <dgm:pt modelId="{C9A43D11-91E8-4E22-9F06-5DF1BC10044E}" type="pres">
      <dgm:prSet presAssocID="{55C63563-52A9-4CB4-9561-044F31FF6476}" presName="parTx" presStyleLbl="revTx" presStyleIdx="0" presStyleCnt="3">
        <dgm:presLayoutVars>
          <dgm:chMax val="0"/>
          <dgm:chPref val="0"/>
        </dgm:presLayoutVars>
      </dgm:prSet>
      <dgm:spPr/>
    </dgm:pt>
    <dgm:pt modelId="{59CCB84B-8128-4A91-8E17-48519046DBEE}" type="pres">
      <dgm:prSet presAssocID="{97324755-0A56-4A99-8319-431FF21F5773}" presName="sibTrans" presStyleCnt="0"/>
      <dgm:spPr/>
    </dgm:pt>
    <dgm:pt modelId="{D28D4040-F837-4B1C-B277-4EB63E7461A8}" type="pres">
      <dgm:prSet presAssocID="{A961ABED-F6DB-4144-84E3-455B86E0CE9C}" presName="compNode" presStyleCnt="0"/>
      <dgm:spPr/>
    </dgm:pt>
    <dgm:pt modelId="{51A54B26-BF22-4F3D-8DF9-905A16E9FBC4}" type="pres">
      <dgm:prSet presAssocID="{A961ABED-F6DB-4144-84E3-455B86E0CE9C}" presName="bgRect" presStyleLbl="bgShp" presStyleIdx="1" presStyleCnt="3"/>
      <dgm:spPr/>
    </dgm:pt>
    <dgm:pt modelId="{9682DBF1-C6D5-4E35-BE23-6635AF8B8203}" type="pres">
      <dgm:prSet presAssocID="{A961ABED-F6DB-4144-84E3-455B86E0CE9C}"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ower in pot"/>
        </a:ext>
      </dgm:extLst>
    </dgm:pt>
    <dgm:pt modelId="{5EEFDE14-90D6-4617-9B52-96427C4D652F}" type="pres">
      <dgm:prSet presAssocID="{A961ABED-F6DB-4144-84E3-455B86E0CE9C}" presName="spaceRect" presStyleCnt="0"/>
      <dgm:spPr/>
    </dgm:pt>
    <dgm:pt modelId="{12B36EB9-4A27-4B22-81FE-9C72820F41FA}" type="pres">
      <dgm:prSet presAssocID="{A961ABED-F6DB-4144-84E3-455B86E0CE9C}" presName="parTx" presStyleLbl="revTx" presStyleIdx="1" presStyleCnt="3">
        <dgm:presLayoutVars>
          <dgm:chMax val="0"/>
          <dgm:chPref val="0"/>
        </dgm:presLayoutVars>
      </dgm:prSet>
      <dgm:spPr/>
    </dgm:pt>
    <dgm:pt modelId="{A34442E6-62EB-420E-B92A-832DE2FE0579}" type="pres">
      <dgm:prSet presAssocID="{D2AE4DDD-0BB4-4452-98E3-69E1814374CF}" presName="sibTrans" presStyleCnt="0"/>
      <dgm:spPr/>
    </dgm:pt>
    <dgm:pt modelId="{35957933-EFA4-48D3-B4A4-A228AF27E952}" type="pres">
      <dgm:prSet presAssocID="{1EDDC76C-660C-4A41-BA14-C6816DA7CD9B}" presName="compNode" presStyleCnt="0"/>
      <dgm:spPr/>
    </dgm:pt>
    <dgm:pt modelId="{08B46820-0FC7-44F5-8880-339342B4A246}" type="pres">
      <dgm:prSet presAssocID="{1EDDC76C-660C-4A41-BA14-C6816DA7CD9B}" presName="bgRect" presStyleLbl="bgShp" presStyleIdx="2" presStyleCnt="3"/>
      <dgm:spPr/>
    </dgm:pt>
    <dgm:pt modelId="{9DE74191-18EF-4FC2-A54F-8E5455F99F26}" type="pres">
      <dgm:prSet presAssocID="{1EDDC76C-660C-4A41-BA14-C6816DA7CD9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No sign"/>
        </a:ext>
      </dgm:extLst>
    </dgm:pt>
    <dgm:pt modelId="{34AB603C-3385-4C89-AF94-B3EA9C0076F1}" type="pres">
      <dgm:prSet presAssocID="{1EDDC76C-660C-4A41-BA14-C6816DA7CD9B}" presName="spaceRect" presStyleCnt="0"/>
      <dgm:spPr/>
    </dgm:pt>
    <dgm:pt modelId="{FC4A01C4-E03E-46D9-B27F-D5EB55525BC6}" type="pres">
      <dgm:prSet presAssocID="{1EDDC76C-660C-4A41-BA14-C6816DA7CD9B}" presName="parTx" presStyleLbl="revTx" presStyleIdx="2" presStyleCnt="3">
        <dgm:presLayoutVars>
          <dgm:chMax val="0"/>
          <dgm:chPref val="0"/>
        </dgm:presLayoutVars>
      </dgm:prSet>
      <dgm:spPr/>
    </dgm:pt>
  </dgm:ptLst>
  <dgm:cxnLst>
    <dgm:cxn modelId="{62EA0B43-C1EE-4801-B04B-65AC497DD0B9}" type="presOf" srcId="{A961ABED-F6DB-4144-84E3-455B86E0CE9C}" destId="{12B36EB9-4A27-4B22-81FE-9C72820F41FA}" srcOrd="0" destOrd="0" presId="urn:microsoft.com/office/officeart/2018/2/layout/IconVerticalSolidList"/>
    <dgm:cxn modelId="{C71FA056-A606-4441-B22C-1560B4FBD813}" srcId="{A3CB2722-A539-479B-BD5C-B511CBB1C914}" destId="{55C63563-52A9-4CB4-9561-044F31FF6476}" srcOrd="0" destOrd="0" parTransId="{3D840904-CAD2-47B4-93F6-748FF0F045D5}" sibTransId="{97324755-0A56-4A99-8319-431FF21F5773}"/>
    <dgm:cxn modelId="{505C017A-91FE-411B-9FB0-8D8F7DC6BF97}" type="presOf" srcId="{A3CB2722-A539-479B-BD5C-B511CBB1C914}" destId="{1B84FA00-E89B-4446-A16B-CAFCFC4E61E3}" srcOrd="0" destOrd="0" presId="urn:microsoft.com/office/officeart/2018/2/layout/IconVerticalSolidList"/>
    <dgm:cxn modelId="{E9CC26BB-AF57-48EB-80AD-D11166898108}" srcId="{A3CB2722-A539-479B-BD5C-B511CBB1C914}" destId="{A961ABED-F6DB-4144-84E3-455B86E0CE9C}" srcOrd="1" destOrd="0" parTransId="{D6E74CED-CB2C-42AB-99F6-CFEC34FCC151}" sibTransId="{D2AE4DDD-0BB4-4452-98E3-69E1814374CF}"/>
    <dgm:cxn modelId="{BB59C1C7-C1A6-441C-B793-96E7934438AB}" type="presOf" srcId="{55C63563-52A9-4CB4-9561-044F31FF6476}" destId="{C9A43D11-91E8-4E22-9F06-5DF1BC10044E}" srcOrd="0" destOrd="0" presId="urn:microsoft.com/office/officeart/2018/2/layout/IconVerticalSolidList"/>
    <dgm:cxn modelId="{D91696F2-34A5-43F3-B979-B0FB56AD35D5}" type="presOf" srcId="{1EDDC76C-660C-4A41-BA14-C6816DA7CD9B}" destId="{FC4A01C4-E03E-46D9-B27F-D5EB55525BC6}" srcOrd="0" destOrd="0" presId="urn:microsoft.com/office/officeart/2018/2/layout/IconVerticalSolidList"/>
    <dgm:cxn modelId="{E5D5CEF2-54F4-4A8A-8FD2-9408E0DD9430}" srcId="{A3CB2722-A539-479B-BD5C-B511CBB1C914}" destId="{1EDDC76C-660C-4A41-BA14-C6816DA7CD9B}" srcOrd="2" destOrd="0" parTransId="{BCB6DF96-BA2C-4AE8-A4F6-AB31842B1FFA}" sibTransId="{AAF7221D-DE6A-45B9-98D7-8590342F6237}"/>
    <dgm:cxn modelId="{51F6908E-1882-416B-926E-0575AAA7360E}" type="presParOf" srcId="{1B84FA00-E89B-4446-A16B-CAFCFC4E61E3}" destId="{991CF9EF-2F02-4D78-B370-C0C8F3A1FBE5}" srcOrd="0" destOrd="0" presId="urn:microsoft.com/office/officeart/2018/2/layout/IconVerticalSolidList"/>
    <dgm:cxn modelId="{2908D7E3-B495-44AA-8019-2A0B3C6C7595}" type="presParOf" srcId="{991CF9EF-2F02-4D78-B370-C0C8F3A1FBE5}" destId="{4E99B75D-22C6-4483-89E1-BF68EFFDE561}" srcOrd="0" destOrd="0" presId="urn:microsoft.com/office/officeart/2018/2/layout/IconVerticalSolidList"/>
    <dgm:cxn modelId="{62D84CF0-DD81-4643-891F-A91B4445B68A}" type="presParOf" srcId="{991CF9EF-2F02-4D78-B370-C0C8F3A1FBE5}" destId="{B13ED5B6-BE7C-4D67-ABBA-F2EC5F84C668}" srcOrd="1" destOrd="0" presId="urn:microsoft.com/office/officeart/2018/2/layout/IconVerticalSolidList"/>
    <dgm:cxn modelId="{A081A000-B736-4E31-ABF2-E6A8D7A83EF5}" type="presParOf" srcId="{991CF9EF-2F02-4D78-B370-C0C8F3A1FBE5}" destId="{8265311C-DFAE-493B-94B7-64B7E796216C}" srcOrd="2" destOrd="0" presId="urn:microsoft.com/office/officeart/2018/2/layout/IconVerticalSolidList"/>
    <dgm:cxn modelId="{2C08F19D-BF82-4AC2-AA82-B73F06934A7B}" type="presParOf" srcId="{991CF9EF-2F02-4D78-B370-C0C8F3A1FBE5}" destId="{C9A43D11-91E8-4E22-9F06-5DF1BC10044E}" srcOrd="3" destOrd="0" presId="urn:microsoft.com/office/officeart/2018/2/layout/IconVerticalSolidList"/>
    <dgm:cxn modelId="{B871CF04-A823-479E-A20C-3A8190E53249}" type="presParOf" srcId="{1B84FA00-E89B-4446-A16B-CAFCFC4E61E3}" destId="{59CCB84B-8128-4A91-8E17-48519046DBEE}" srcOrd="1" destOrd="0" presId="urn:microsoft.com/office/officeart/2018/2/layout/IconVerticalSolidList"/>
    <dgm:cxn modelId="{C94FF767-0ECF-4FBB-B7FC-DF356703A5CC}" type="presParOf" srcId="{1B84FA00-E89B-4446-A16B-CAFCFC4E61E3}" destId="{D28D4040-F837-4B1C-B277-4EB63E7461A8}" srcOrd="2" destOrd="0" presId="urn:microsoft.com/office/officeart/2018/2/layout/IconVerticalSolidList"/>
    <dgm:cxn modelId="{C6979713-2497-43E5-9011-30B64FA419AA}" type="presParOf" srcId="{D28D4040-F837-4B1C-B277-4EB63E7461A8}" destId="{51A54B26-BF22-4F3D-8DF9-905A16E9FBC4}" srcOrd="0" destOrd="0" presId="urn:microsoft.com/office/officeart/2018/2/layout/IconVerticalSolidList"/>
    <dgm:cxn modelId="{B9E0F079-E57F-4C9E-9EAA-546A7545A6DB}" type="presParOf" srcId="{D28D4040-F837-4B1C-B277-4EB63E7461A8}" destId="{9682DBF1-C6D5-4E35-BE23-6635AF8B8203}" srcOrd="1" destOrd="0" presId="urn:microsoft.com/office/officeart/2018/2/layout/IconVerticalSolidList"/>
    <dgm:cxn modelId="{475E02CD-7B7B-4F74-863B-BCEEBBA7A653}" type="presParOf" srcId="{D28D4040-F837-4B1C-B277-4EB63E7461A8}" destId="{5EEFDE14-90D6-4617-9B52-96427C4D652F}" srcOrd="2" destOrd="0" presId="urn:microsoft.com/office/officeart/2018/2/layout/IconVerticalSolidList"/>
    <dgm:cxn modelId="{0785B7E6-74E4-4396-820D-C7F1FDFDC8C8}" type="presParOf" srcId="{D28D4040-F837-4B1C-B277-4EB63E7461A8}" destId="{12B36EB9-4A27-4B22-81FE-9C72820F41FA}" srcOrd="3" destOrd="0" presId="urn:microsoft.com/office/officeart/2018/2/layout/IconVerticalSolidList"/>
    <dgm:cxn modelId="{42334B67-9105-43F8-B29E-0F8A77E6131C}" type="presParOf" srcId="{1B84FA00-E89B-4446-A16B-CAFCFC4E61E3}" destId="{A34442E6-62EB-420E-B92A-832DE2FE0579}" srcOrd="3" destOrd="0" presId="urn:microsoft.com/office/officeart/2018/2/layout/IconVerticalSolidList"/>
    <dgm:cxn modelId="{8FC1A41D-034F-4F72-9CEC-46797D41F70E}" type="presParOf" srcId="{1B84FA00-E89B-4446-A16B-CAFCFC4E61E3}" destId="{35957933-EFA4-48D3-B4A4-A228AF27E952}" srcOrd="4" destOrd="0" presId="urn:microsoft.com/office/officeart/2018/2/layout/IconVerticalSolidList"/>
    <dgm:cxn modelId="{7B093482-C838-41ED-A400-9307B34C12A5}" type="presParOf" srcId="{35957933-EFA4-48D3-B4A4-A228AF27E952}" destId="{08B46820-0FC7-44F5-8880-339342B4A246}" srcOrd="0" destOrd="0" presId="urn:microsoft.com/office/officeart/2018/2/layout/IconVerticalSolidList"/>
    <dgm:cxn modelId="{8D0DDD6F-B528-4DEE-B23B-1D32473FE59A}" type="presParOf" srcId="{35957933-EFA4-48D3-B4A4-A228AF27E952}" destId="{9DE74191-18EF-4FC2-A54F-8E5455F99F26}" srcOrd="1" destOrd="0" presId="urn:microsoft.com/office/officeart/2018/2/layout/IconVerticalSolidList"/>
    <dgm:cxn modelId="{A89FE3B5-1B39-4B7C-8C95-A093E522F629}" type="presParOf" srcId="{35957933-EFA4-48D3-B4A4-A228AF27E952}" destId="{34AB603C-3385-4C89-AF94-B3EA9C0076F1}" srcOrd="2" destOrd="0" presId="urn:microsoft.com/office/officeart/2018/2/layout/IconVerticalSolidList"/>
    <dgm:cxn modelId="{12C8CEC5-7BD4-4E04-905C-AE941EB72990}" type="presParOf" srcId="{35957933-EFA4-48D3-B4A4-A228AF27E952}" destId="{FC4A01C4-E03E-46D9-B27F-D5EB55525BC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A1FA512-89EB-4433-B005-EFEB7FA4E966}"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C734D2CC-47F0-41BC-B7CC-5DD0D3D214E9}">
      <dgm:prSet/>
      <dgm:spPr/>
      <dgm:t>
        <a:bodyPr/>
        <a:lstStyle/>
        <a:p>
          <a:r>
            <a:rPr lang="en-US"/>
            <a:t>Native plants reduce irrigation</a:t>
          </a:r>
        </a:p>
      </dgm:t>
    </dgm:pt>
    <dgm:pt modelId="{6FF96CA0-18EF-4D70-9D86-1D260E1E8155}" type="parTrans" cxnId="{663783F4-3140-48F5-87D4-9ED4E6B04A4C}">
      <dgm:prSet/>
      <dgm:spPr/>
      <dgm:t>
        <a:bodyPr/>
        <a:lstStyle/>
        <a:p>
          <a:endParaRPr lang="en-US"/>
        </a:p>
      </dgm:t>
    </dgm:pt>
    <dgm:pt modelId="{3FF6A0BF-45D9-4DF0-907E-F62E3194900B}" type="sibTrans" cxnId="{663783F4-3140-48F5-87D4-9ED4E6B04A4C}">
      <dgm:prSet/>
      <dgm:spPr/>
      <dgm:t>
        <a:bodyPr/>
        <a:lstStyle/>
        <a:p>
          <a:endParaRPr lang="en-US"/>
        </a:p>
      </dgm:t>
    </dgm:pt>
    <dgm:pt modelId="{215D76DC-1BA4-4998-A66E-0780BF54CCC9}">
      <dgm:prSet/>
      <dgm:spPr/>
      <dgm:t>
        <a:bodyPr/>
        <a:lstStyle/>
        <a:p>
          <a:r>
            <a:rPr lang="en-US"/>
            <a:t>Deep root systems improve soil health</a:t>
          </a:r>
        </a:p>
      </dgm:t>
    </dgm:pt>
    <dgm:pt modelId="{FCA69FF8-4CF1-4F95-ACD9-2DC67356C73E}" type="parTrans" cxnId="{620E9F51-348F-4177-8D46-273C3C948735}">
      <dgm:prSet/>
      <dgm:spPr/>
      <dgm:t>
        <a:bodyPr/>
        <a:lstStyle/>
        <a:p>
          <a:endParaRPr lang="en-US"/>
        </a:p>
      </dgm:t>
    </dgm:pt>
    <dgm:pt modelId="{5370B9F6-1957-440E-8956-7A938495F259}" type="sibTrans" cxnId="{620E9F51-348F-4177-8D46-273C3C948735}">
      <dgm:prSet/>
      <dgm:spPr/>
      <dgm:t>
        <a:bodyPr/>
        <a:lstStyle/>
        <a:p>
          <a:endParaRPr lang="en-US"/>
        </a:p>
      </dgm:t>
    </dgm:pt>
    <dgm:pt modelId="{931A9DF6-EAC4-4463-95AF-B1AA70AEC595}" type="pres">
      <dgm:prSet presAssocID="{6A1FA512-89EB-4433-B005-EFEB7FA4E966}" presName="root" presStyleCnt="0">
        <dgm:presLayoutVars>
          <dgm:dir/>
          <dgm:resizeHandles val="exact"/>
        </dgm:presLayoutVars>
      </dgm:prSet>
      <dgm:spPr/>
    </dgm:pt>
    <dgm:pt modelId="{965B1B3A-8B00-4AFF-867A-6F86909A396D}" type="pres">
      <dgm:prSet presAssocID="{C734D2CC-47F0-41BC-B7CC-5DD0D3D214E9}" presName="compNode" presStyleCnt="0"/>
      <dgm:spPr/>
    </dgm:pt>
    <dgm:pt modelId="{213D9B5D-525A-4FC7-B2D0-4EB9098266A0}" type="pres">
      <dgm:prSet presAssocID="{C734D2CC-47F0-41BC-B7CC-5DD0D3D214E9}" presName="bgRect" presStyleLbl="bgShp" presStyleIdx="0" presStyleCnt="2"/>
      <dgm:spPr/>
    </dgm:pt>
    <dgm:pt modelId="{D92CBCEB-9FD4-4BEE-B48B-6B12537DD030}" type="pres">
      <dgm:prSet presAssocID="{C734D2CC-47F0-41BC-B7CC-5DD0D3D214E9}"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Plant"/>
        </a:ext>
      </dgm:extLst>
    </dgm:pt>
    <dgm:pt modelId="{66F5F4D1-EC6A-4708-B5F7-D5A3B28744D0}" type="pres">
      <dgm:prSet presAssocID="{C734D2CC-47F0-41BC-B7CC-5DD0D3D214E9}" presName="spaceRect" presStyleCnt="0"/>
      <dgm:spPr/>
    </dgm:pt>
    <dgm:pt modelId="{E0364100-8C24-42C0-983C-413C9EE70EF5}" type="pres">
      <dgm:prSet presAssocID="{C734D2CC-47F0-41BC-B7CC-5DD0D3D214E9}" presName="parTx" presStyleLbl="revTx" presStyleIdx="0" presStyleCnt="2">
        <dgm:presLayoutVars>
          <dgm:chMax val="0"/>
          <dgm:chPref val="0"/>
        </dgm:presLayoutVars>
      </dgm:prSet>
      <dgm:spPr/>
    </dgm:pt>
    <dgm:pt modelId="{707D2076-8D29-4E5B-B9A1-691BD71F332F}" type="pres">
      <dgm:prSet presAssocID="{3FF6A0BF-45D9-4DF0-907E-F62E3194900B}" presName="sibTrans" presStyleCnt="0"/>
      <dgm:spPr/>
    </dgm:pt>
    <dgm:pt modelId="{C743EBA3-9DD5-44D2-A691-A1FA774D0CCA}" type="pres">
      <dgm:prSet presAssocID="{215D76DC-1BA4-4998-A66E-0780BF54CCC9}" presName="compNode" presStyleCnt="0"/>
      <dgm:spPr/>
    </dgm:pt>
    <dgm:pt modelId="{3D7DDAEF-29FC-4F85-BA10-819293D248DC}" type="pres">
      <dgm:prSet presAssocID="{215D76DC-1BA4-4998-A66E-0780BF54CCC9}" presName="bgRect" presStyleLbl="bgShp" presStyleIdx="1" presStyleCnt="2"/>
      <dgm:spPr/>
    </dgm:pt>
    <dgm:pt modelId="{41F97696-F1DC-48D4-AA0D-E639544BEF94}" type="pres">
      <dgm:prSet presAssocID="{215D76DC-1BA4-4998-A66E-0780BF54CCC9}"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ciduous tree"/>
        </a:ext>
      </dgm:extLst>
    </dgm:pt>
    <dgm:pt modelId="{0FDF8A61-F25B-489F-8EB8-8B0BDC3A1CC4}" type="pres">
      <dgm:prSet presAssocID="{215D76DC-1BA4-4998-A66E-0780BF54CCC9}" presName="spaceRect" presStyleCnt="0"/>
      <dgm:spPr/>
    </dgm:pt>
    <dgm:pt modelId="{4621971D-61A7-4E5F-8FCC-C0A73E989739}" type="pres">
      <dgm:prSet presAssocID="{215D76DC-1BA4-4998-A66E-0780BF54CCC9}" presName="parTx" presStyleLbl="revTx" presStyleIdx="1" presStyleCnt="2">
        <dgm:presLayoutVars>
          <dgm:chMax val="0"/>
          <dgm:chPref val="0"/>
        </dgm:presLayoutVars>
      </dgm:prSet>
      <dgm:spPr/>
    </dgm:pt>
  </dgm:ptLst>
  <dgm:cxnLst>
    <dgm:cxn modelId="{620E9F51-348F-4177-8D46-273C3C948735}" srcId="{6A1FA512-89EB-4433-B005-EFEB7FA4E966}" destId="{215D76DC-1BA4-4998-A66E-0780BF54CCC9}" srcOrd="1" destOrd="0" parTransId="{FCA69FF8-4CF1-4F95-ACD9-2DC67356C73E}" sibTransId="{5370B9F6-1957-440E-8956-7A938495F259}"/>
    <dgm:cxn modelId="{F0EABBBD-F5DF-4A12-94F5-49035D19AA85}" type="presOf" srcId="{6A1FA512-89EB-4433-B005-EFEB7FA4E966}" destId="{931A9DF6-EAC4-4463-95AF-B1AA70AEC595}" srcOrd="0" destOrd="0" presId="urn:microsoft.com/office/officeart/2018/2/layout/IconVerticalSolidList"/>
    <dgm:cxn modelId="{6CC774CD-1EF5-4A6F-9025-28BA3A6D845C}" type="presOf" srcId="{C734D2CC-47F0-41BC-B7CC-5DD0D3D214E9}" destId="{E0364100-8C24-42C0-983C-413C9EE70EF5}" srcOrd="0" destOrd="0" presId="urn:microsoft.com/office/officeart/2018/2/layout/IconVerticalSolidList"/>
    <dgm:cxn modelId="{5646A0DF-36F1-4BE3-964C-BA1B7D03A35B}" type="presOf" srcId="{215D76DC-1BA4-4998-A66E-0780BF54CCC9}" destId="{4621971D-61A7-4E5F-8FCC-C0A73E989739}" srcOrd="0" destOrd="0" presId="urn:microsoft.com/office/officeart/2018/2/layout/IconVerticalSolidList"/>
    <dgm:cxn modelId="{663783F4-3140-48F5-87D4-9ED4E6B04A4C}" srcId="{6A1FA512-89EB-4433-B005-EFEB7FA4E966}" destId="{C734D2CC-47F0-41BC-B7CC-5DD0D3D214E9}" srcOrd="0" destOrd="0" parTransId="{6FF96CA0-18EF-4D70-9D86-1D260E1E8155}" sibTransId="{3FF6A0BF-45D9-4DF0-907E-F62E3194900B}"/>
    <dgm:cxn modelId="{2FAE37AC-D667-42BA-AEAF-101ADEF44529}" type="presParOf" srcId="{931A9DF6-EAC4-4463-95AF-B1AA70AEC595}" destId="{965B1B3A-8B00-4AFF-867A-6F86909A396D}" srcOrd="0" destOrd="0" presId="urn:microsoft.com/office/officeart/2018/2/layout/IconVerticalSolidList"/>
    <dgm:cxn modelId="{50530BE0-C061-4360-B957-C596EDD99AB5}" type="presParOf" srcId="{965B1B3A-8B00-4AFF-867A-6F86909A396D}" destId="{213D9B5D-525A-4FC7-B2D0-4EB9098266A0}" srcOrd="0" destOrd="0" presId="urn:microsoft.com/office/officeart/2018/2/layout/IconVerticalSolidList"/>
    <dgm:cxn modelId="{745B9EDC-C2FA-46FD-A7C5-793DF4A29D91}" type="presParOf" srcId="{965B1B3A-8B00-4AFF-867A-6F86909A396D}" destId="{D92CBCEB-9FD4-4BEE-B48B-6B12537DD030}" srcOrd="1" destOrd="0" presId="urn:microsoft.com/office/officeart/2018/2/layout/IconVerticalSolidList"/>
    <dgm:cxn modelId="{5A9C70D3-20AF-4D6F-A1E9-D96C4196C4CB}" type="presParOf" srcId="{965B1B3A-8B00-4AFF-867A-6F86909A396D}" destId="{66F5F4D1-EC6A-4708-B5F7-D5A3B28744D0}" srcOrd="2" destOrd="0" presId="urn:microsoft.com/office/officeart/2018/2/layout/IconVerticalSolidList"/>
    <dgm:cxn modelId="{740883BD-8430-48FD-95CA-22E17C987329}" type="presParOf" srcId="{965B1B3A-8B00-4AFF-867A-6F86909A396D}" destId="{E0364100-8C24-42C0-983C-413C9EE70EF5}" srcOrd="3" destOrd="0" presId="urn:microsoft.com/office/officeart/2018/2/layout/IconVerticalSolidList"/>
    <dgm:cxn modelId="{099D0C12-B42E-4092-8C7C-0D8D3A656E35}" type="presParOf" srcId="{931A9DF6-EAC4-4463-95AF-B1AA70AEC595}" destId="{707D2076-8D29-4E5B-B9A1-691BD71F332F}" srcOrd="1" destOrd="0" presId="urn:microsoft.com/office/officeart/2018/2/layout/IconVerticalSolidList"/>
    <dgm:cxn modelId="{7D9BCCCE-0938-4F34-A428-5E90760E0F0A}" type="presParOf" srcId="{931A9DF6-EAC4-4463-95AF-B1AA70AEC595}" destId="{C743EBA3-9DD5-44D2-A691-A1FA774D0CCA}" srcOrd="2" destOrd="0" presId="urn:microsoft.com/office/officeart/2018/2/layout/IconVerticalSolidList"/>
    <dgm:cxn modelId="{44116BC1-48CD-4CCA-A143-3EB88B185459}" type="presParOf" srcId="{C743EBA3-9DD5-44D2-A691-A1FA774D0CCA}" destId="{3D7DDAEF-29FC-4F85-BA10-819293D248DC}" srcOrd="0" destOrd="0" presId="urn:microsoft.com/office/officeart/2018/2/layout/IconVerticalSolidList"/>
    <dgm:cxn modelId="{60BC8654-B852-4CA0-A886-676C1B3DEB87}" type="presParOf" srcId="{C743EBA3-9DD5-44D2-A691-A1FA774D0CCA}" destId="{41F97696-F1DC-48D4-AA0D-E639544BEF94}" srcOrd="1" destOrd="0" presId="urn:microsoft.com/office/officeart/2018/2/layout/IconVerticalSolidList"/>
    <dgm:cxn modelId="{9C61B631-1813-4C78-98FC-DC4173089468}" type="presParOf" srcId="{C743EBA3-9DD5-44D2-A691-A1FA774D0CCA}" destId="{0FDF8A61-F25B-489F-8EB8-8B0BDC3A1CC4}" srcOrd="2" destOrd="0" presId="urn:microsoft.com/office/officeart/2018/2/layout/IconVerticalSolidList"/>
    <dgm:cxn modelId="{4D941BB5-4785-405A-9832-BD57A886CCA5}" type="presParOf" srcId="{C743EBA3-9DD5-44D2-A691-A1FA774D0CCA}" destId="{4621971D-61A7-4E5F-8FCC-C0A73E98973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FA0B20A-BF8E-458B-8AD8-EA988314ACE7}"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39893A66-CDA4-4EB1-9400-2E63986E9BE0}">
      <dgm:prSet/>
      <dgm:spPr/>
      <dgm:t>
        <a:bodyPr/>
        <a:lstStyle/>
        <a:p>
          <a:r>
            <a:rPr lang="en-US"/>
            <a:t>Supports birds, insects, and mammals</a:t>
          </a:r>
        </a:p>
      </dgm:t>
    </dgm:pt>
    <dgm:pt modelId="{2F35B519-21A6-403E-AFF1-98B827969125}" type="parTrans" cxnId="{45957E6A-9FF0-46CB-BEB9-051464D15D13}">
      <dgm:prSet/>
      <dgm:spPr/>
      <dgm:t>
        <a:bodyPr/>
        <a:lstStyle/>
        <a:p>
          <a:endParaRPr lang="en-US"/>
        </a:p>
      </dgm:t>
    </dgm:pt>
    <dgm:pt modelId="{80B24F64-4AAC-4A02-BCEE-2C2D5388F16C}" type="sibTrans" cxnId="{45957E6A-9FF0-46CB-BEB9-051464D15D13}">
      <dgm:prSet/>
      <dgm:spPr/>
      <dgm:t>
        <a:bodyPr/>
        <a:lstStyle/>
        <a:p>
          <a:endParaRPr lang="en-US"/>
        </a:p>
      </dgm:t>
    </dgm:pt>
    <dgm:pt modelId="{D9517CBE-FEEB-4693-B100-BF074A53187B}">
      <dgm:prSet/>
      <dgm:spPr/>
      <dgm:t>
        <a:bodyPr/>
        <a:lstStyle/>
        <a:p>
          <a:r>
            <a:rPr lang="en-US"/>
            <a:t>Provides food and shelter</a:t>
          </a:r>
        </a:p>
      </dgm:t>
    </dgm:pt>
    <dgm:pt modelId="{E0CF6B3C-AE2F-4632-97AF-8FA685BE4C1B}" type="parTrans" cxnId="{7643A5C2-9248-4B40-A8A9-878305FBAE0B}">
      <dgm:prSet/>
      <dgm:spPr/>
      <dgm:t>
        <a:bodyPr/>
        <a:lstStyle/>
        <a:p>
          <a:endParaRPr lang="en-US"/>
        </a:p>
      </dgm:t>
    </dgm:pt>
    <dgm:pt modelId="{9120084F-5658-4AE6-9D8E-7C0AB66AB109}" type="sibTrans" cxnId="{7643A5C2-9248-4B40-A8A9-878305FBAE0B}">
      <dgm:prSet/>
      <dgm:spPr/>
      <dgm:t>
        <a:bodyPr/>
        <a:lstStyle/>
        <a:p>
          <a:endParaRPr lang="en-US"/>
        </a:p>
      </dgm:t>
    </dgm:pt>
    <dgm:pt modelId="{5C8710FF-7B0D-4D88-A791-E92D3174494B}" type="pres">
      <dgm:prSet presAssocID="{9FA0B20A-BF8E-458B-8AD8-EA988314ACE7}" presName="Name0" presStyleCnt="0">
        <dgm:presLayoutVars>
          <dgm:dir/>
          <dgm:animLvl val="lvl"/>
          <dgm:resizeHandles val="exact"/>
        </dgm:presLayoutVars>
      </dgm:prSet>
      <dgm:spPr/>
    </dgm:pt>
    <dgm:pt modelId="{A737FFA8-88C0-40C7-8F30-152182C08E18}" type="pres">
      <dgm:prSet presAssocID="{D9517CBE-FEEB-4693-B100-BF074A53187B}" presName="boxAndChildren" presStyleCnt="0"/>
      <dgm:spPr/>
    </dgm:pt>
    <dgm:pt modelId="{96540DE2-F62D-4CCB-B232-9EE8D22418B1}" type="pres">
      <dgm:prSet presAssocID="{D9517CBE-FEEB-4693-B100-BF074A53187B}" presName="parentTextBox" presStyleLbl="node1" presStyleIdx="0" presStyleCnt="2"/>
      <dgm:spPr/>
    </dgm:pt>
    <dgm:pt modelId="{BAA2F0AD-0281-44A8-AB50-EC110276220C}" type="pres">
      <dgm:prSet presAssocID="{80B24F64-4AAC-4A02-BCEE-2C2D5388F16C}" presName="sp" presStyleCnt="0"/>
      <dgm:spPr/>
    </dgm:pt>
    <dgm:pt modelId="{EBC7A2EA-6BB4-4A04-B828-A99C87D86DF6}" type="pres">
      <dgm:prSet presAssocID="{39893A66-CDA4-4EB1-9400-2E63986E9BE0}" presName="arrowAndChildren" presStyleCnt="0"/>
      <dgm:spPr/>
    </dgm:pt>
    <dgm:pt modelId="{7F35D78C-3A55-4EF5-952D-F320D96A15D3}" type="pres">
      <dgm:prSet presAssocID="{39893A66-CDA4-4EB1-9400-2E63986E9BE0}" presName="parentTextArrow" presStyleLbl="node1" presStyleIdx="1" presStyleCnt="2"/>
      <dgm:spPr/>
    </dgm:pt>
  </dgm:ptLst>
  <dgm:cxnLst>
    <dgm:cxn modelId="{8F88BA0D-A0A6-47EC-BFA0-8A1E14883FF2}" type="presOf" srcId="{D9517CBE-FEEB-4693-B100-BF074A53187B}" destId="{96540DE2-F62D-4CCB-B232-9EE8D22418B1}" srcOrd="0" destOrd="0" presId="urn:microsoft.com/office/officeart/2005/8/layout/process4"/>
    <dgm:cxn modelId="{45957E6A-9FF0-46CB-BEB9-051464D15D13}" srcId="{9FA0B20A-BF8E-458B-8AD8-EA988314ACE7}" destId="{39893A66-CDA4-4EB1-9400-2E63986E9BE0}" srcOrd="0" destOrd="0" parTransId="{2F35B519-21A6-403E-AFF1-98B827969125}" sibTransId="{80B24F64-4AAC-4A02-BCEE-2C2D5388F16C}"/>
    <dgm:cxn modelId="{ED910E8A-8F08-4222-AAFE-B7D56CFDAAF9}" type="presOf" srcId="{39893A66-CDA4-4EB1-9400-2E63986E9BE0}" destId="{7F35D78C-3A55-4EF5-952D-F320D96A15D3}" srcOrd="0" destOrd="0" presId="urn:microsoft.com/office/officeart/2005/8/layout/process4"/>
    <dgm:cxn modelId="{BF66738D-5443-4A96-8FEE-2327988006AB}" type="presOf" srcId="{9FA0B20A-BF8E-458B-8AD8-EA988314ACE7}" destId="{5C8710FF-7B0D-4D88-A791-E92D3174494B}" srcOrd="0" destOrd="0" presId="urn:microsoft.com/office/officeart/2005/8/layout/process4"/>
    <dgm:cxn modelId="{7643A5C2-9248-4B40-A8A9-878305FBAE0B}" srcId="{9FA0B20A-BF8E-458B-8AD8-EA988314ACE7}" destId="{D9517CBE-FEEB-4693-B100-BF074A53187B}" srcOrd="1" destOrd="0" parTransId="{E0CF6B3C-AE2F-4632-97AF-8FA685BE4C1B}" sibTransId="{9120084F-5658-4AE6-9D8E-7C0AB66AB109}"/>
    <dgm:cxn modelId="{8DCDCFAE-47D5-40AD-814C-A445DA073600}" type="presParOf" srcId="{5C8710FF-7B0D-4D88-A791-E92D3174494B}" destId="{A737FFA8-88C0-40C7-8F30-152182C08E18}" srcOrd="0" destOrd="0" presId="urn:microsoft.com/office/officeart/2005/8/layout/process4"/>
    <dgm:cxn modelId="{F41D27C6-BB1E-4CB8-9477-42018CA29405}" type="presParOf" srcId="{A737FFA8-88C0-40C7-8F30-152182C08E18}" destId="{96540DE2-F62D-4CCB-B232-9EE8D22418B1}" srcOrd="0" destOrd="0" presId="urn:microsoft.com/office/officeart/2005/8/layout/process4"/>
    <dgm:cxn modelId="{3B9087CD-634C-4B3F-B36A-1D55C873BF7D}" type="presParOf" srcId="{5C8710FF-7B0D-4D88-A791-E92D3174494B}" destId="{BAA2F0AD-0281-44A8-AB50-EC110276220C}" srcOrd="1" destOrd="0" presId="urn:microsoft.com/office/officeart/2005/8/layout/process4"/>
    <dgm:cxn modelId="{9E82180C-14C7-4A1D-988F-320C42CFD362}" type="presParOf" srcId="{5C8710FF-7B0D-4D88-A791-E92D3174494B}" destId="{EBC7A2EA-6BB4-4A04-B828-A99C87D86DF6}" srcOrd="2" destOrd="0" presId="urn:microsoft.com/office/officeart/2005/8/layout/process4"/>
    <dgm:cxn modelId="{DBE3ABEC-0098-436E-B127-9A74B545403A}" type="presParOf" srcId="{EBC7A2EA-6BB4-4A04-B828-A99C87D86DF6}" destId="{7F35D78C-3A55-4EF5-952D-F320D96A15D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8B47267-6345-4806-85A5-6C917BD06855}"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20DE33B-5BD3-4615-8122-E5C673A643FD}">
      <dgm:prSet/>
      <dgm:spPr/>
      <dgm:t>
        <a:bodyPr/>
        <a:lstStyle/>
        <a:p>
          <a:r>
            <a:rPr lang="en-US"/>
            <a:t>Invasives outcompete natives</a:t>
          </a:r>
        </a:p>
      </dgm:t>
    </dgm:pt>
    <dgm:pt modelId="{8303EBF5-7470-4D7D-AF8B-A775BA324677}" type="parTrans" cxnId="{288D8464-46CA-4E31-9840-F53A694B5065}">
      <dgm:prSet/>
      <dgm:spPr/>
      <dgm:t>
        <a:bodyPr/>
        <a:lstStyle/>
        <a:p>
          <a:endParaRPr lang="en-US"/>
        </a:p>
      </dgm:t>
    </dgm:pt>
    <dgm:pt modelId="{1B07EB3E-7FE4-4695-9D7D-5FE00C7BDDE5}" type="sibTrans" cxnId="{288D8464-46CA-4E31-9840-F53A694B5065}">
      <dgm:prSet/>
      <dgm:spPr/>
      <dgm:t>
        <a:bodyPr/>
        <a:lstStyle/>
        <a:p>
          <a:endParaRPr lang="en-US"/>
        </a:p>
      </dgm:t>
    </dgm:pt>
    <dgm:pt modelId="{FFBF39BD-1556-4918-A1BF-D481CC0C2A62}">
      <dgm:prSet/>
      <dgm:spPr/>
      <dgm:t>
        <a:bodyPr/>
        <a:lstStyle/>
        <a:p>
          <a:r>
            <a:rPr lang="en-US"/>
            <a:t>Examples: Brazilian pepper</a:t>
          </a:r>
        </a:p>
      </dgm:t>
    </dgm:pt>
    <dgm:pt modelId="{05A58E57-EA16-4D08-A836-9E942C0075D4}" type="parTrans" cxnId="{001364EB-AF90-424C-B276-2FB6E5305156}">
      <dgm:prSet/>
      <dgm:spPr/>
      <dgm:t>
        <a:bodyPr/>
        <a:lstStyle/>
        <a:p>
          <a:endParaRPr lang="en-US"/>
        </a:p>
      </dgm:t>
    </dgm:pt>
    <dgm:pt modelId="{27D3B58B-B795-4D3F-8B1C-9882F844F0C9}" type="sibTrans" cxnId="{001364EB-AF90-424C-B276-2FB6E5305156}">
      <dgm:prSet/>
      <dgm:spPr/>
      <dgm:t>
        <a:bodyPr/>
        <a:lstStyle/>
        <a:p>
          <a:endParaRPr lang="en-US"/>
        </a:p>
      </dgm:t>
    </dgm:pt>
    <dgm:pt modelId="{05633AB8-0BE7-47A0-98CA-62907BA333B0}">
      <dgm:prSet/>
      <dgm:spPr/>
      <dgm:t>
        <a:bodyPr/>
        <a:lstStyle/>
        <a:p>
          <a:r>
            <a:rPr lang="en-US"/>
            <a:t>Promote native alternatives</a:t>
          </a:r>
        </a:p>
      </dgm:t>
    </dgm:pt>
    <dgm:pt modelId="{90E70843-AD94-4BFF-BD82-B4D6BD8CDD6E}" type="parTrans" cxnId="{261BE715-6FEC-42FB-80C2-A6A47A675865}">
      <dgm:prSet/>
      <dgm:spPr/>
      <dgm:t>
        <a:bodyPr/>
        <a:lstStyle/>
        <a:p>
          <a:endParaRPr lang="en-US"/>
        </a:p>
      </dgm:t>
    </dgm:pt>
    <dgm:pt modelId="{F4E241D3-825B-4C04-A1F7-AC7421F0BC17}" type="sibTrans" cxnId="{261BE715-6FEC-42FB-80C2-A6A47A675865}">
      <dgm:prSet/>
      <dgm:spPr/>
      <dgm:t>
        <a:bodyPr/>
        <a:lstStyle/>
        <a:p>
          <a:endParaRPr lang="en-US"/>
        </a:p>
      </dgm:t>
    </dgm:pt>
    <dgm:pt modelId="{C6721E69-C015-4505-AF35-5D43C793580A}" type="pres">
      <dgm:prSet presAssocID="{78B47267-6345-4806-85A5-6C917BD06855}" presName="linear" presStyleCnt="0">
        <dgm:presLayoutVars>
          <dgm:animLvl val="lvl"/>
          <dgm:resizeHandles val="exact"/>
        </dgm:presLayoutVars>
      </dgm:prSet>
      <dgm:spPr/>
    </dgm:pt>
    <dgm:pt modelId="{657C557C-664B-4552-93D0-7BF15A782BE3}" type="pres">
      <dgm:prSet presAssocID="{920DE33B-5BD3-4615-8122-E5C673A643FD}" presName="parentText" presStyleLbl="node1" presStyleIdx="0" presStyleCnt="3">
        <dgm:presLayoutVars>
          <dgm:chMax val="0"/>
          <dgm:bulletEnabled val="1"/>
        </dgm:presLayoutVars>
      </dgm:prSet>
      <dgm:spPr/>
    </dgm:pt>
    <dgm:pt modelId="{0FEF080F-6B94-48D1-9A1B-CAE38FA7B938}" type="pres">
      <dgm:prSet presAssocID="{1B07EB3E-7FE4-4695-9D7D-5FE00C7BDDE5}" presName="spacer" presStyleCnt="0"/>
      <dgm:spPr/>
    </dgm:pt>
    <dgm:pt modelId="{B4BF5B1F-6AEF-4695-84DF-EF5576437547}" type="pres">
      <dgm:prSet presAssocID="{FFBF39BD-1556-4918-A1BF-D481CC0C2A62}" presName="parentText" presStyleLbl="node1" presStyleIdx="1" presStyleCnt="3">
        <dgm:presLayoutVars>
          <dgm:chMax val="0"/>
          <dgm:bulletEnabled val="1"/>
        </dgm:presLayoutVars>
      </dgm:prSet>
      <dgm:spPr/>
    </dgm:pt>
    <dgm:pt modelId="{E2A1AB6F-B91B-4670-9C18-7B58F6F1BDC1}" type="pres">
      <dgm:prSet presAssocID="{27D3B58B-B795-4D3F-8B1C-9882F844F0C9}" presName="spacer" presStyleCnt="0"/>
      <dgm:spPr/>
    </dgm:pt>
    <dgm:pt modelId="{06D4A0D9-6BF2-4877-83EA-E106119F66BE}" type="pres">
      <dgm:prSet presAssocID="{05633AB8-0BE7-47A0-98CA-62907BA333B0}" presName="parentText" presStyleLbl="node1" presStyleIdx="2" presStyleCnt="3">
        <dgm:presLayoutVars>
          <dgm:chMax val="0"/>
          <dgm:bulletEnabled val="1"/>
        </dgm:presLayoutVars>
      </dgm:prSet>
      <dgm:spPr/>
    </dgm:pt>
  </dgm:ptLst>
  <dgm:cxnLst>
    <dgm:cxn modelId="{6A3DD100-EB13-47F8-B04F-D33C3F5AA201}" type="presOf" srcId="{78B47267-6345-4806-85A5-6C917BD06855}" destId="{C6721E69-C015-4505-AF35-5D43C793580A}" srcOrd="0" destOrd="0" presId="urn:microsoft.com/office/officeart/2005/8/layout/vList2"/>
    <dgm:cxn modelId="{261BE715-6FEC-42FB-80C2-A6A47A675865}" srcId="{78B47267-6345-4806-85A5-6C917BD06855}" destId="{05633AB8-0BE7-47A0-98CA-62907BA333B0}" srcOrd="2" destOrd="0" parTransId="{90E70843-AD94-4BFF-BD82-B4D6BD8CDD6E}" sibTransId="{F4E241D3-825B-4C04-A1F7-AC7421F0BC17}"/>
    <dgm:cxn modelId="{288D8464-46CA-4E31-9840-F53A694B5065}" srcId="{78B47267-6345-4806-85A5-6C917BD06855}" destId="{920DE33B-5BD3-4615-8122-E5C673A643FD}" srcOrd="0" destOrd="0" parTransId="{8303EBF5-7470-4D7D-AF8B-A775BA324677}" sibTransId="{1B07EB3E-7FE4-4695-9D7D-5FE00C7BDDE5}"/>
    <dgm:cxn modelId="{EA900387-D99B-46E9-9352-C4FE9AC79EE8}" type="presOf" srcId="{05633AB8-0BE7-47A0-98CA-62907BA333B0}" destId="{06D4A0D9-6BF2-4877-83EA-E106119F66BE}" srcOrd="0" destOrd="0" presId="urn:microsoft.com/office/officeart/2005/8/layout/vList2"/>
    <dgm:cxn modelId="{2126239F-27A3-4CBF-A3BE-D7378E6168C7}" type="presOf" srcId="{920DE33B-5BD3-4615-8122-E5C673A643FD}" destId="{657C557C-664B-4552-93D0-7BF15A782BE3}" srcOrd="0" destOrd="0" presId="urn:microsoft.com/office/officeart/2005/8/layout/vList2"/>
    <dgm:cxn modelId="{9B6E66D5-BF70-4821-9E7B-C63A0E6D47CF}" type="presOf" srcId="{FFBF39BD-1556-4918-A1BF-D481CC0C2A62}" destId="{B4BF5B1F-6AEF-4695-84DF-EF5576437547}" srcOrd="0" destOrd="0" presId="urn:microsoft.com/office/officeart/2005/8/layout/vList2"/>
    <dgm:cxn modelId="{001364EB-AF90-424C-B276-2FB6E5305156}" srcId="{78B47267-6345-4806-85A5-6C917BD06855}" destId="{FFBF39BD-1556-4918-A1BF-D481CC0C2A62}" srcOrd="1" destOrd="0" parTransId="{05A58E57-EA16-4D08-A836-9E942C0075D4}" sibTransId="{27D3B58B-B795-4D3F-8B1C-9882F844F0C9}"/>
    <dgm:cxn modelId="{473AA66F-D046-42BB-BA89-B4169EE68DAC}" type="presParOf" srcId="{C6721E69-C015-4505-AF35-5D43C793580A}" destId="{657C557C-664B-4552-93D0-7BF15A782BE3}" srcOrd="0" destOrd="0" presId="urn:microsoft.com/office/officeart/2005/8/layout/vList2"/>
    <dgm:cxn modelId="{E53D4E17-7E3B-43ED-B4B9-FF6EDC736DEE}" type="presParOf" srcId="{C6721E69-C015-4505-AF35-5D43C793580A}" destId="{0FEF080F-6B94-48D1-9A1B-CAE38FA7B938}" srcOrd="1" destOrd="0" presId="urn:microsoft.com/office/officeart/2005/8/layout/vList2"/>
    <dgm:cxn modelId="{BCEA1F3C-BFF1-43BA-AED4-03BC4466F97E}" type="presParOf" srcId="{C6721E69-C015-4505-AF35-5D43C793580A}" destId="{B4BF5B1F-6AEF-4695-84DF-EF5576437547}" srcOrd="2" destOrd="0" presId="urn:microsoft.com/office/officeart/2005/8/layout/vList2"/>
    <dgm:cxn modelId="{B3ECC957-8AB6-4FC6-8DA2-608294E97A7C}" type="presParOf" srcId="{C6721E69-C015-4505-AF35-5D43C793580A}" destId="{E2A1AB6F-B91B-4670-9C18-7B58F6F1BDC1}" srcOrd="3" destOrd="0" presId="urn:microsoft.com/office/officeart/2005/8/layout/vList2"/>
    <dgm:cxn modelId="{8BACD245-C80E-45D3-AF7C-1F466CF309CB}" type="presParOf" srcId="{C6721E69-C015-4505-AF35-5D43C793580A}" destId="{06D4A0D9-6BF2-4877-83EA-E106119F66B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EB47853-8915-4A43-A4ED-145028D6BDF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EC18257-4868-4A68-9894-65B9F7C9A1E7}">
      <dgm:prSet/>
      <dgm:spPr/>
      <dgm:t>
        <a:bodyPr/>
        <a:lstStyle/>
        <a:p>
          <a:r>
            <a:rPr lang="en-US"/>
            <a:t>Right plant, right place</a:t>
          </a:r>
        </a:p>
      </dgm:t>
    </dgm:pt>
    <dgm:pt modelId="{CEE1F677-FC75-493F-A717-D085DD04ED5B}" type="parTrans" cxnId="{1509A806-B994-43EB-B2D8-E0771C2E3CDD}">
      <dgm:prSet/>
      <dgm:spPr/>
      <dgm:t>
        <a:bodyPr/>
        <a:lstStyle/>
        <a:p>
          <a:endParaRPr lang="en-US"/>
        </a:p>
      </dgm:t>
    </dgm:pt>
    <dgm:pt modelId="{F1A7409A-22CD-4082-AFC6-365651C3805E}" type="sibTrans" cxnId="{1509A806-B994-43EB-B2D8-E0771C2E3CDD}">
      <dgm:prSet/>
      <dgm:spPr/>
      <dgm:t>
        <a:bodyPr/>
        <a:lstStyle/>
        <a:p>
          <a:endParaRPr lang="en-US"/>
        </a:p>
      </dgm:t>
    </dgm:pt>
    <dgm:pt modelId="{20D46217-B190-4501-B7D1-2573A4B005D8}">
      <dgm:prSet/>
      <dgm:spPr/>
      <dgm:t>
        <a:bodyPr/>
        <a:lstStyle/>
        <a:p>
          <a:r>
            <a:rPr lang="en-US"/>
            <a:t>Plant in fall or early spring</a:t>
          </a:r>
        </a:p>
      </dgm:t>
    </dgm:pt>
    <dgm:pt modelId="{06FE17F8-4071-4872-AE99-D0E8B06B0AB1}" type="parTrans" cxnId="{F501023B-7D8F-476C-9C90-C61D32784520}">
      <dgm:prSet/>
      <dgm:spPr/>
      <dgm:t>
        <a:bodyPr/>
        <a:lstStyle/>
        <a:p>
          <a:endParaRPr lang="en-US"/>
        </a:p>
      </dgm:t>
    </dgm:pt>
    <dgm:pt modelId="{F61C45E4-2666-4F63-AAA2-B0E693B0F4DD}" type="sibTrans" cxnId="{F501023B-7D8F-476C-9C90-C61D32784520}">
      <dgm:prSet/>
      <dgm:spPr/>
      <dgm:t>
        <a:bodyPr/>
        <a:lstStyle/>
        <a:p>
          <a:endParaRPr lang="en-US"/>
        </a:p>
      </dgm:t>
    </dgm:pt>
    <dgm:pt modelId="{1B8A7402-B62E-4627-8A12-59E39DE17D2E}">
      <dgm:prSet/>
      <dgm:spPr/>
      <dgm:t>
        <a:bodyPr/>
        <a:lstStyle/>
        <a:p>
          <a:r>
            <a:rPr lang="en-US"/>
            <a:t>Minimal fertilization needed</a:t>
          </a:r>
        </a:p>
      </dgm:t>
    </dgm:pt>
    <dgm:pt modelId="{5DC1233D-4563-4BB4-A98D-80A7B485E0B7}" type="parTrans" cxnId="{0514532A-7C52-43D4-9E85-04872BE3E515}">
      <dgm:prSet/>
      <dgm:spPr/>
      <dgm:t>
        <a:bodyPr/>
        <a:lstStyle/>
        <a:p>
          <a:endParaRPr lang="en-US"/>
        </a:p>
      </dgm:t>
    </dgm:pt>
    <dgm:pt modelId="{B00524D7-46CE-439B-A5EB-7D5384DC4EBC}" type="sibTrans" cxnId="{0514532A-7C52-43D4-9E85-04872BE3E515}">
      <dgm:prSet/>
      <dgm:spPr/>
      <dgm:t>
        <a:bodyPr/>
        <a:lstStyle/>
        <a:p>
          <a:endParaRPr lang="en-US"/>
        </a:p>
      </dgm:t>
    </dgm:pt>
    <dgm:pt modelId="{5DD5625F-CC0B-4DE5-AF2E-5A1AA9F8DFD4}" type="pres">
      <dgm:prSet presAssocID="{7EB47853-8915-4A43-A4ED-145028D6BDF6}" presName="linear" presStyleCnt="0">
        <dgm:presLayoutVars>
          <dgm:animLvl val="lvl"/>
          <dgm:resizeHandles val="exact"/>
        </dgm:presLayoutVars>
      </dgm:prSet>
      <dgm:spPr/>
    </dgm:pt>
    <dgm:pt modelId="{B07ADAB8-BCCD-48C9-8D2A-D54363A83A3A}" type="pres">
      <dgm:prSet presAssocID="{BEC18257-4868-4A68-9894-65B9F7C9A1E7}" presName="parentText" presStyleLbl="node1" presStyleIdx="0" presStyleCnt="3">
        <dgm:presLayoutVars>
          <dgm:chMax val="0"/>
          <dgm:bulletEnabled val="1"/>
        </dgm:presLayoutVars>
      </dgm:prSet>
      <dgm:spPr/>
    </dgm:pt>
    <dgm:pt modelId="{61A624C8-9328-45E0-A532-301944AB7C0B}" type="pres">
      <dgm:prSet presAssocID="{F1A7409A-22CD-4082-AFC6-365651C3805E}" presName="spacer" presStyleCnt="0"/>
      <dgm:spPr/>
    </dgm:pt>
    <dgm:pt modelId="{F6744EA5-AF5A-4DC2-A0E4-5358C3FC8B4F}" type="pres">
      <dgm:prSet presAssocID="{20D46217-B190-4501-B7D1-2573A4B005D8}" presName="parentText" presStyleLbl="node1" presStyleIdx="1" presStyleCnt="3">
        <dgm:presLayoutVars>
          <dgm:chMax val="0"/>
          <dgm:bulletEnabled val="1"/>
        </dgm:presLayoutVars>
      </dgm:prSet>
      <dgm:spPr/>
    </dgm:pt>
    <dgm:pt modelId="{DA8E25F6-33BD-4D0E-A0EA-19A4611FB47C}" type="pres">
      <dgm:prSet presAssocID="{F61C45E4-2666-4F63-AAA2-B0E693B0F4DD}" presName="spacer" presStyleCnt="0"/>
      <dgm:spPr/>
    </dgm:pt>
    <dgm:pt modelId="{651F9846-C11D-4A71-9E17-DC7B5D70DDE9}" type="pres">
      <dgm:prSet presAssocID="{1B8A7402-B62E-4627-8A12-59E39DE17D2E}" presName="parentText" presStyleLbl="node1" presStyleIdx="2" presStyleCnt="3">
        <dgm:presLayoutVars>
          <dgm:chMax val="0"/>
          <dgm:bulletEnabled val="1"/>
        </dgm:presLayoutVars>
      </dgm:prSet>
      <dgm:spPr/>
    </dgm:pt>
  </dgm:ptLst>
  <dgm:cxnLst>
    <dgm:cxn modelId="{1509A806-B994-43EB-B2D8-E0771C2E3CDD}" srcId="{7EB47853-8915-4A43-A4ED-145028D6BDF6}" destId="{BEC18257-4868-4A68-9894-65B9F7C9A1E7}" srcOrd="0" destOrd="0" parTransId="{CEE1F677-FC75-493F-A717-D085DD04ED5B}" sibTransId="{F1A7409A-22CD-4082-AFC6-365651C3805E}"/>
    <dgm:cxn modelId="{0514532A-7C52-43D4-9E85-04872BE3E515}" srcId="{7EB47853-8915-4A43-A4ED-145028D6BDF6}" destId="{1B8A7402-B62E-4627-8A12-59E39DE17D2E}" srcOrd="2" destOrd="0" parTransId="{5DC1233D-4563-4BB4-A98D-80A7B485E0B7}" sibTransId="{B00524D7-46CE-439B-A5EB-7D5384DC4EBC}"/>
    <dgm:cxn modelId="{F501023B-7D8F-476C-9C90-C61D32784520}" srcId="{7EB47853-8915-4A43-A4ED-145028D6BDF6}" destId="{20D46217-B190-4501-B7D1-2573A4B005D8}" srcOrd="1" destOrd="0" parTransId="{06FE17F8-4071-4872-AE99-D0E8B06B0AB1}" sibTransId="{F61C45E4-2666-4F63-AAA2-B0E693B0F4DD}"/>
    <dgm:cxn modelId="{2891FB95-BE70-48FB-8838-08803F075922}" type="presOf" srcId="{7EB47853-8915-4A43-A4ED-145028D6BDF6}" destId="{5DD5625F-CC0B-4DE5-AF2E-5A1AA9F8DFD4}" srcOrd="0" destOrd="0" presId="urn:microsoft.com/office/officeart/2005/8/layout/vList2"/>
    <dgm:cxn modelId="{7FE349B8-560F-440B-BA05-CC5446E06EAF}" type="presOf" srcId="{BEC18257-4868-4A68-9894-65B9F7C9A1E7}" destId="{B07ADAB8-BCCD-48C9-8D2A-D54363A83A3A}" srcOrd="0" destOrd="0" presId="urn:microsoft.com/office/officeart/2005/8/layout/vList2"/>
    <dgm:cxn modelId="{9BCEBDCB-AFAC-4800-90E5-888A737DB050}" type="presOf" srcId="{20D46217-B190-4501-B7D1-2573A4B005D8}" destId="{F6744EA5-AF5A-4DC2-A0E4-5358C3FC8B4F}" srcOrd="0" destOrd="0" presId="urn:microsoft.com/office/officeart/2005/8/layout/vList2"/>
    <dgm:cxn modelId="{0C9614CD-BA71-4969-9797-29E051F0DC95}" type="presOf" srcId="{1B8A7402-B62E-4627-8A12-59E39DE17D2E}" destId="{651F9846-C11D-4A71-9E17-DC7B5D70DDE9}" srcOrd="0" destOrd="0" presId="urn:microsoft.com/office/officeart/2005/8/layout/vList2"/>
    <dgm:cxn modelId="{61C70748-A18D-494C-859E-66FBE2A591B8}" type="presParOf" srcId="{5DD5625F-CC0B-4DE5-AF2E-5A1AA9F8DFD4}" destId="{B07ADAB8-BCCD-48C9-8D2A-D54363A83A3A}" srcOrd="0" destOrd="0" presId="urn:microsoft.com/office/officeart/2005/8/layout/vList2"/>
    <dgm:cxn modelId="{EE145E5F-7BD3-417B-BA0D-8AB6D629D6B8}" type="presParOf" srcId="{5DD5625F-CC0B-4DE5-AF2E-5A1AA9F8DFD4}" destId="{61A624C8-9328-45E0-A532-301944AB7C0B}" srcOrd="1" destOrd="0" presId="urn:microsoft.com/office/officeart/2005/8/layout/vList2"/>
    <dgm:cxn modelId="{0F0E01A0-25C3-4A07-A9DD-4A45B0A6B2CB}" type="presParOf" srcId="{5DD5625F-CC0B-4DE5-AF2E-5A1AA9F8DFD4}" destId="{F6744EA5-AF5A-4DC2-A0E4-5358C3FC8B4F}" srcOrd="2" destOrd="0" presId="urn:microsoft.com/office/officeart/2005/8/layout/vList2"/>
    <dgm:cxn modelId="{9D1A207A-C3D4-4036-9700-98DA467E0876}" type="presParOf" srcId="{5DD5625F-CC0B-4DE5-AF2E-5A1AA9F8DFD4}" destId="{DA8E25F6-33BD-4D0E-A0EA-19A4611FB47C}" srcOrd="3" destOrd="0" presId="urn:microsoft.com/office/officeart/2005/8/layout/vList2"/>
    <dgm:cxn modelId="{AE2F57DC-0E2B-4BB4-B0DF-FB47F8C97D01}" type="presParOf" srcId="{5DD5625F-CC0B-4DE5-AF2E-5A1AA9F8DFD4}" destId="{651F9846-C11D-4A71-9E17-DC7B5D70DDE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BC2F130-8BEC-4849-A135-D77F529E58B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1B511D6-0772-445F-A3BD-FF1B482D5502}">
      <dgm:prSet/>
      <dgm:spPr/>
      <dgm:t>
        <a:bodyPr/>
        <a:lstStyle/>
        <a:p>
          <a:r>
            <a:rPr lang="en-US"/>
            <a:t>UF/IFAS Extension Hernando County</a:t>
          </a:r>
        </a:p>
      </dgm:t>
    </dgm:pt>
    <dgm:pt modelId="{1B548C17-A5FB-4EC4-AF86-15E3277BBECE}" type="parTrans" cxnId="{7098644C-8A67-4717-8936-2BE58907EB84}">
      <dgm:prSet/>
      <dgm:spPr/>
      <dgm:t>
        <a:bodyPr/>
        <a:lstStyle/>
        <a:p>
          <a:endParaRPr lang="en-US"/>
        </a:p>
      </dgm:t>
    </dgm:pt>
    <dgm:pt modelId="{C1A9B679-AD60-4E65-A9C9-9CF5F355CA0E}" type="sibTrans" cxnId="{7098644C-8A67-4717-8936-2BE58907EB84}">
      <dgm:prSet/>
      <dgm:spPr/>
      <dgm:t>
        <a:bodyPr/>
        <a:lstStyle/>
        <a:p>
          <a:endParaRPr lang="en-US"/>
        </a:p>
      </dgm:t>
    </dgm:pt>
    <dgm:pt modelId="{69EB69FB-C9A1-43CF-9C2B-9E4DEFB28579}">
      <dgm:prSet/>
      <dgm:spPr/>
      <dgm:t>
        <a:bodyPr/>
        <a:lstStyle/>
        <a:p>
          <a:r>
            <a:rPr lang="en-US"/>
            <a:t>Florida Native Plant Society</a:t>
          </a:r>
        </a:p>
      </dgm:t>
    </dgm:pt>
    <dgm:pt modelId="{E0BDFE1F-536F-469A-8D5F-2423F5B65C4E}" type="parTrans" cxnId="{7EC614AF-175F-4EF8-9395-47C716BFE87B}">
      <dgm:prSet/>
      <dgm:spPr/>
      <dgm:t>
        <a:bodyPr/>
        <a:lstStyle/>
        <a:p>
          <a:endParaRPr lang="en-US"/>
        </a:p>
      </dgm:t>
    </dgm:pt>
    <dgm:pt modelId="{E3E83372-A7E7-492B-8BDA-D3C85E8182BB}" type="sibTrans" cxnId="{7EC614AF-175F-4EF8-9395-47C716BFE87B}">
      <dgm:prSet/>
      <dgm:spPr/>
      <dgm:t>
        <a:bodyPr/>
        <a:lstStyle/>
        <a:p>
          <a:endParaRPr lang="en-US"/>
        </a:p>
      </dgm:t>
    </dgm:pt>
    <dgm:pt modelId="{872811EE-1142-4C29-BA12-DD5242A8A98E}">
      <dgm:prSet/>
      <dgm:spPr/>
      <dgm:t>
        <a:bodyPr/>
        <a:lstStyle/>
        <a:p>
          <a:r>
            <a:rPr lang="en-US" dirty="0"/>
            <a:t>FFL Program</a:t>
          </a:r>
        </a:p>
      </dgm:t>
    </dgm:pt>
    <dgm:pt modelId="{70593A32-A7A9-49CA-828B-BBDF5960D63E}" type="parTrans" cxnId="{D1E5258A-B586-455C-9ED0-587A9A921016}">
      <dgm:prSet/>
      <dgm:spPr/>
      <dgm:t>
        <a:bodyPr/>
        <a:lstStyle/>
        <a:p>
          <a:endParaRPr lang="en-US"/>
        </a:p>
      </dgm:t>
    </dgm:pt>
    <dgm:pt modelId="{BC74EBDB-4EC4-486A-9924-FD6A11F182DB}" type="sibTrans" cxnId="{D1E5258A-B586-455C-9ED0-587A9A921016}">
      <dgm:prSet/>
      <dgm:spPr/>
      <dgm:t>
        <a:bodyPr/>
        <a:lstStyle/>
        <a:p>
          <a:endParaRPr lang="en-US"/>
        </a:p>
      </dgm:t>
    </dgm:pt>
    <dgm:pt modelId="{5C2390C0-C623-4927-ACAD-ECF59533FEF4}" type="pres">
      <dgm:prSet presAssocID="{4BC2F130-8BEC-4849-A135-D77F529E58BF}" presName="linear" presStyleCnt="0">
        <dgm:presLayoutVars>
          <dgm:animLvl val="lvl"/>
          <dgm:resizeHandles val="exact"/>
        </dgm:presLayoutVars>
      </dgm:prSet>
      <dgm:spPr/>
    </dgm:pt>
    <dgm:pt modelId="{0E193269-804F-4D61-BD5C-13863CAA31C7}" type="pres">
      <dgm:prSet presAssocID="{D1B511D6-0772-445F-A3BD-FF1B482D5502}" presName="parentText" presStyleLbl="node1" presStyleIdx="0" presStyleCnt="3">
        <dgm:presLayoutVars>
          <dgm:chMax val="0"/>
          <dgm:bulletEnabled val="1"/>
        </dgm:presLayoutVars>
      </dgm:prSet>
      <dgm:spPr/>
    </dgm:pt>
    <dgm:pt modelId="{360FE11A-262F-4A6A-BEC8-96AA5D1274BA}" type="pres">
      <dgm:prSet presAssocID="{C1A9B679-AD60-4E65-A9C9-9CF5F355CA0E}" presName="spacer" presStyleCnt="0"/>
      <dgm:spPr/>
    </dgm:pt>
    <dgm:pt modelId="{7EEDE09A-FFC1-4895-AF40-4584A9B0B8C8}" type="pres">
      <dgm:prSet presAssocID="{69EB69FB-C9A1-43CF-9C2B-9E4DEFB28579}" presName="parentText" presStyleLbl="node1" presStyleIdx="1" presStyleCnt="3">
        <dgm:presLayoutVars>
          <dgm:chMax val="0"/>
          <dgm:bulletEnabled val="1"/>
        </dgm:presLayoutVars>
      </dgm:prSet>
      <dgm:spPr/>
    </dgm:pt>
    <dgm:pt modelId="{6E54310A-8142-474C-A4B3-6A7F0697BD2A}" type="pres">
      <dgm:prSet presAssocID="{E3E83372-A7E7-492B-8BDA-D3C85E8182BB}" presName="spacer" presStyleCnt="0"/>
      <dgm:spPr/>
    </dgm:pt>
    <dgm:pt modelId="{1768156A-EB2B-444C-9812-3A1664329F4C}" type="pres">
      <dgm:prSet presAssocID="{872811EE-1142-4C29-BA12-DD5242A8A98E}" presName="parentText" presStyleLbl="node1" presStyleIdx="2" presStyleCnt="3">
        <dgm:presLayoutVars>
          <dgm:chMax val="0"/>
          <dgm:bulletEnabled val="1"/>
        </dgm:presLayoutVars>
      </dgm:prSet>
      <dgm:spPr/>
    </dgm:pt>
  </dgm:ptLst>
  <dgm:cxnLst>
    <dgm:cxn modelId="{69BB422D-28FD-4F90-A24D-F40D80C7DF59}" type="presOf" srcId="{4BC2F130-8BEC-4849-A135-D77F529E58BF}" destId="{5C2390C0-C623-4927-ACAD-ECF59533FEF4}" srcOrd="0" destOrd="0" presId="urn:microsoft.com/office/officeart/2005/8/layout/vList2"/>
    <dgm:cxn modelId="{B2D0495F-3E38-44DE-A822-50215388D3FD}" type="presOf" srcId="{69EB69FB-C9A1-43CF-9C2B-9E4DEFB28579}" destId="{7EEDE09A-FFC1-4895-AF40-4584A9B0B8C8}" srcOrd="0" destOrd="0" presId="urn:microsoft.com/office/officeart/2005/8/layout/vList2"/>
    <dgm:cxn modelId="{7098644C-8A67-4717-8936-2BE58907EB84}" srcId="{4BC2F130-8BEC-4849-A135-D77F529E58BF}" destId="{D1B511D6-0772-445F-A3BD-FF1B482D5502}" srcOrd="0" destOrd="0" parTransId="{1B548C17-A5FB-4EC4-AF86-15E3277BBECE}" sibTransId="{C1A9B679-AD60-4E65-A9C9-9CF5F355CA0E}"/>
    <dgm:cxn modelId="{D1E5258A-B586-455C-9ED0-587A9A921016}" srcId="{4BC2F130-8BEC-4849-A135-D77F529E58BF}" destId="{872811EE-1142-4C29-BA12-DD5242A8A98E}" srcOrd="2" destOrd="0" parTransId="{70593A32-A7A9-49CA-828B-BBDF5960D63E}" sibTransId="{BC74EBDB-4EC4-486A-9924-FD6A11F182DB}"/>
    <dgm:cxn modelId="{006AE1AE-2415-45A1-8C1D-60F428BEEEC6}" type="presOf" srcId="{872811EE-1142-4C29-BA12-DD5242A8A98E}" destId="{1768156A-EB2B-444C-9812-3A1664329F4C}" srcOrd="0" destOrd="0" presId="urn:microsoft.com/office/officeart/2005/8/layout/vList2"/>
    <dgm:cxn modelId="{7EC614AF-175F-4EF8-9395-47C716BFE87B}" srcId="{4BC2F130-8BEC-4849-A135-D77F529E58BF}" destId="{69EB69FB-C9A1-43CF-9C2B-9E4DEFB28579}" srcOrd="1" destOrd="0" parTransId="{E0BDFE1F-536F-469A-8D5F-2423F5B65C4E}" sibTransId="{E3E83372-A7E7-492B-8BDA-D3C85E8182BB}"/>
    <dgm:cxn modelId="{A42FBEB4-5FA0-4032-BF78-22D4A28B7EB6}" type="presOf" srcId="{D1B511D6-0772-445F-A3BD-FF1B482D5502}" destId="{0E193269-804F-4D61-BD5C-13863CAA31C7}" srcOrd="0" destOrd="0" presId="urn:microsoft.com/office/officeart/2005/8/layout/vList2"/>
    <dgm:cxn modelId="{B4F4D3EC-C366-45F9-AE15-8D614A47C671}" type="presParOf" srcId="{5C2390C0-C623-4927-ACAD-ECF59533FEF4}" destId="{0E193269-804F-4D61-BD5C-13863CAA31C7}" srcOrd="0" destOrd="0" presId="urn:microsoft.com/office/officeart/2005/8/layout/vList2"/>
    <dgm:cxn modelId="{18B72E82-0A84-440C-8B49-6522ECF26F43}" type="presParOf" srcId="{5C2390C0-C623-4927-ACAD-ECF59533FEF4}" destId="{360FE11A-262F-4A6A-BEC8-96AA5D1274BA}" srcOrd="1" destOrd="0" presId="urn:microsoft.com/office/officeart/2005/8/layout/vList2"/>
    <dgm:cxn modelId="{BC862163-4C4B-4B82-B33E-82DF172D8B83}" type="presParOf" srcId="{5C2390C0-C623-4927-ACAD-ECF59533FEF4}" destId="{7EEDE09A-FFC1-4895-AF40-4584A9B0B8C8}" srcOrd="2" destOrd="0" presId="urn:microsoft.com/office/officeart/2005/8/layout/vList2"/>
    <dgm:cxn modelId="{3766AF59-7AFC-4C2D-BE78-AF6E271901C4}" type="presParOf" srcId="{5C2390C0-C623-4927-ACAD-ECF59533FEF4}" destId="{6E54310A-8142-474C-A4B3-6A7F0697BD2A}" srcOrd="3" destOrd="0" presId="urn:microsoft.com/office/officeart/2005/8/layout/vList2"/>
    <dgm:cxn modelId="{805B4D78-1BFD-4FCC-9FB4-9E7BFA2ACA00}" type="presParOf" srcId="{5C2390C0-C623-4927-ACAD-ECF59533FEF4}" destId="{1768156A-EB2B-444C-9812-3A1664329F4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BCA03A3-CCA5-486B-8D3E-D62DEAB2FF75}"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52F3AA21-9C9E-4DAF-B80F-097174DAAEFB}">
      <dgm:prSet/>
      <dgm:spPr/>
      <dgm:t>
        <a:bodyPr/>
        <a:lstStyle/>
        <a:p>
          <a:r>
            <a:rPr lang="en-US"/>
            <a:t>Native plants support ecosystems</a:t>
          </a:r>
        </a:p>
      </dgm:t>
    </dgm:pt>
    <dgm:pt modelId="{36970699-3088-4C06-8BD1-AB2A4D33D33B}" type="parTrans" cxnId="{B6F89376-D950-4203-B28D-381854489DEB}">
      <dgm:prSet/>
      <dgm:spPr/>
      <dgm:t>
        <a:bodyPr/>
        <a:lstStyle/>
        <a:p>
          <a:endParaRPr lang="en-US"/>
        </a:p>
      </dgm:t>
    </dgm:pt>
    <dgm:pt modelId="{09ED37E7-37CD-4D52-A962-2BD5D433B247}" type="sibTrans" cxnId="{B6F89376-D950-4203-B28D-381854489DEB}">
      <dgm:prSet/>
      <dgm:spPr/>
      <dgm:t>
        <a:bodyPr/>
        <a:lstStyle/>
        <a:p>
          <a:endParaRPr lang="en-US"/>
        </a:p>
      </dgm:t>
    </dgm:pt>
    <dgm:pt modelId="{6786BF8C-60CD-4ACC-81D4-F0D8E3796209}">
      <dgm:prSet/>
      <dgm:spPr/>
      <dgm:t>
        <a:bodyPr/>
        <a:lstStyle/>
        <a:p>
          <a:r>
            <a:rPr lang="en-US"/>
            <a:t>Enhance landscapes sustainably</a:t>
          </a:r>
        </a:p>
      </dgm:t>
    </dgm:pt>
    <dgm:pt modelId="{F974A3CD-C1BA-4035-8C73-E0332B0C327F}" type="parTrans" cxnId="{95096D35-22B6-492E-9C0E-C0253E948F60}">
      <dgm:prSet/>
      <dgm:spPr/>
      <dgm:t>
        <a:bodyPr/>
        <a:lstStyle/>
        <a:p>
          <a:endParaRPr lang="en-US"/>
        </a:p>
      </dgm:t>
    </dgm:pt>
    <dgm:pt modelId="{C6717F62-29FC-4EE6-B6E3-248BCAD27E24}" type="sibTrans" cxnId="{95096D35-22B6-492E-9C0E-C0253E948F60}">
      <dgm:prSet/>
      <dgm:spPr/>
      <dgm:t>
        <a:bodyPr/>
        <a:lstStyle/>
        <a:p>
          <a:endParaRPr lang="en-US"/>
        </a:p>
      </dgm:t>
    </dgm:pt>
    <dgm:pt modelId="{D3B7F5C5-27A5-435E-914F-E72CA5A99CC6}">
      <dgm:prSet/>
      <dgm:spPr/>
      <dgm:t>
        <a:bodyPr/>
        <a:lstStyle/>
        <a:p>
          <a:r>
            <a:rPr lang="en-US"/>
            <a:t>Encourage pollinators</a:t>
          </a:r>
        </a:p>
      </dgm:t>
    </dgm:pt>
    <dgm:pt modelId="{6AC65D95-3BDC-43ED-9335-1FAAD9269E83}" type="parTrans" cxnId="{0CFCE6C3-8D13-4731-85B4-EF0ACB899CFF}">
      <dgm:prSet/>
      <dgm:spPr/>
      <dgm:t>
        <a:bodyPr/>
        <a:lstStyle/>
        <a:p>
          <a:endParaRPr lang="en-US"/>
        </a:p>
      </dgm:t>
    </dgm:pt>
    <dgm:pt modelId="{52152297-9CDA-4AD5-B80B-B135F404E90F}" type="sibTrans" cxnId="{0CFCE6C3-8D13-4731-85B4-EF0ACB899CFF}">
      <dgm:prSet/>
      <dgm:spPr/>
      <dgm:t>
        <a:bodyPr/>
        <a:lstStyle/>
        <a:p>
          <a:endParaRPr lang="en-US"/>
        </a:p>
      </dgm:t>
    </dgm:pt>
    <dgm:pt modelId="{8CF81ACF-0C5D-44AC-9D9F-3678AFD74CFB}" type="pres">
      <dgm:prSet presAssocID="{8BCA03A3-CCA5-486B-8D3E-D62DEAB2FF75}" presName="root" presStyleCnt="0">
        <dgm:presLayoutVars>
          <dgm:dir/>
          <dgm:resizeHandles val="exact"/>
        </dgm:presLayoutVars>
      </dgm:prSet>
      <dgm:spPr/>
    </dgm:pt>
    <dgm:pt modelId="{56C773AC-9F80-482F-A49A-92DBA9354FE5}" type="pres">
      <dgm:prSet presAssocID="{52F3AA21-9C9E-4DAF-B80F-097174DAAEFB}" presName="compNode" presStyleCnt="0"/>
      <dgm:spPr/>
    </dgm:pt>
    <dgm:pt modelId="{A5AAC26E-70D4-4B34-A262-91609956CAE2}" type="pres">
      <dgm:prSet presAssocID="{52F3AA21-9C9E-4DAF-B80F-097174DAAEFB}"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eciduous tree"/>
        </a:ext>
      </dgm:extLst>
    </dgm:pt>
    <dgm:pt modelId="{2A68C016-BEEC-4A02-A0E1-B44FF704DFC6}" type="pres">
      <dgm:prSet presAssocID="{52F3AA21-9C9E-4DAF-B80F-097174DAAEFB}" presName="spaceRect" presStyleCnt="0"/>
      <dgm:spPr/>
    </dgm:pt>
    <dgm:pt modelId="{41E3B839-7AB3-465A-93D3-8BE1CC7C154D}" type="pres">
      <dgm:prSet presAssocID="{52F3AA21-9C9E-4DAF-B80F-097174DAAEFB}" presName="textRect" presStyleLbl="revTx" presStyleIdx="0" presStyleCnt="3">
        <dgm:presLayoutVars>
          <dgm:chMax val="1"/>
          <dgm:chPref val="1"/>
        </dgm:presLayoutVars>
      </dgm:prSet>
      <dgm:spPr/>
    </dgm:pt>
    <dgm:pt modelId="{CD2C0C41-C014-4C26-B1D7-4B3A883F4F96}" type="pres">
      <dgm:prSet presAssocID="{09ED37E7-37CD-4D52-A962-2BD5D433B247}" presName="sibTrans" presStyleCnt="0"/>
      <dgm:spPr/>
    </dgm:pt>
    <dgm:pt modelId="{59E960F6-DD17-404D-B798-7495B575E59B}" type="pres">
      <dgm:prSet presAssocID="{6786BF8C-60CD-4ACC-81D4-F0D8E3796209}" presName="compNode" presStyleCnt="0"/>
      <dgm:spPr/>
    </dgm:pt>
    <dgm:pt modelId="{F94AC352-A3A8-43C5-85A7-74DD7BAFA3CE}" type="pres">
      <dgm:prSet presAssocID="{6786BF8C-60CD-4ACC-81D4-F0D8E3796209}"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r tree"/>
        </a:ext>
      </dgm:extLst>
    </dgm:pt>
    <dgm:pt modelId="{B3488FED-2911-4697-8059-65A61A7DD5C0}" type="pres">
      <dgm:prSet presAssocID="{6786BF8C-60CD-4ACC-81D4-F0D8E3796209}" presName="spaceRect" presStyleCnt="0"/>
      <dgm:spPr/>
    </dgm:pt>
    <dgm:pt modelId="{076ED22E-8EB3-45C3-8712-170445DEC5CF}" type="pres">
      <dgm:prSet presAssocID="{6786BF8C-60CD-4ACC-81D4-F0D8E3796209}" presName="textRect" presStyleLbl="revTx" presStyleIdx="1" presStyleCnt="3">
        <dgm:presLayoutVars>
          <dgm:chMax val="1"/>
          <dgm:chPref val="1"/>
        </dgm:presLayoutVars>
      </dgm:prSet>
      <dgm:spPr/>
    </dgm:pt>
    <dgm:pt modelId="{2BF5BE16-5DD1-4D29-AAFA-993CD2ED23A9}" type="pres">
      <dgm:prSet presAssocID="{C6717F62-29FC-4EE6-B6E3-248BCAD27E24}" presName="sibTrans" presStyleCnt="0"/>
      <dgm:spPr/>
    </dgm:pt>
    <dgm:pt modelId="{193C8D3A-DF0B-4C21-9DA2-C7DE2670FA20}" type="pres">
      <dgm:prSet presAssocID="{D3B7F5C5-27A5-435E-914F-E72CA5A99CC6}" presName="compNode" presStyleCnt="0"/>
      <dgm:spPr/>
    </dgm:pt>
    <dgm:pt modelId="{13256017-0DAA-4F72-8689-CEFD5EC0A496}" type="pres">
      <dgm:prSet presAssocID="{D3B7F5C5-27A5-435E-914F-E72CA5A99CC6}"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D426067F-919F-4B9B-8EE4-45B93D4C82A2}" type="pres">
      <dgm:prSet presAssocID="{D3B7F5C5-27A5-435E-914F-E72CA5A99CC6}" presName="spaceRect" presStyleCnt="0"/>
      <dgm:spPr/>
    </dgm:pt>
    <dgm:pt modelId="{457644B8-07C5-4820-921B-D4B98400817D}" type="pres">
      <dgm:prSet presAssocID="{D3B7F5C5-27A5-435E-914F-E72CA5A99CC6}" presName="textRect" presStyleLbl="revTx" presStyleIdx="2" presStyleCnt="3">
        <dgm:presLayoutVars>
          <dgm:chMax val="1"/>
          <dgm:chPref val="1"/>
        </dgm:presLayoutVars>
      </dgm:prSet>
      <dgm:spPr/>
    </dgm:pt>
  </dgm:ptLst>
  <dgm:cxnLst>
    <dgm:cxn modelId="{95096D35-22B6-492E-9C0E-C0253E948F60}" srcId="{8BCA03A3-CCA5-486B-8D3E-D62DEAB2FF75}" destId="{6786BF8C-60CD-4ACC-81D4-F0D8E3796209}" srcOrd="1" destOrd="0" parTransId="{F974A3CD-C1BA-4035-8C73-E0332B0C327F}" sibTransId="{C6717F62-29FC-4EE6-B6E3-248BCAD27E24}"/>
    <dgm:cxn modelId="{B6F89376-D950-4203-B28D-381854489DEB}" srcId="{8BCA03A3-CCA5-486B-8D3E-D62DEAB2FF75}" destId="{52F3AA21-9C9E-4DAF-B80F-097174DAAEFB}" srcOrd="0" destOrd="0" parTransId="{36970699-3088-4C06-8BD1-AB2A4D33D33B}" sibTransId="{09ED37E7-37CD-4D52-A962-2BD5D433B247}"/>
    <dgm:cxn modelId="{0E3CA277-9445-4DF1-A46C-6AC0F79FDA97}" type="presOf" srcId="{8BCA03A3-CCA5-486B-8D3E-D62DEAB2FF75}" destId="{8CF81ACF-0C5D-44AC-9D9F-3678AFD74CFB}" srcOrd="0" destOrd="0" presId="urn:microsoft.com/office/officeart/2018/2/layout/IconLabelList"/>
    <dgm:cxn modelId="{95E90881-983B-42E9-81F5-99D9ABE45BED}" type="presOf" srcId="{6786BF8C-60CD-4ACC-81D4-F0D8E3796209}" destId="{076ED22E-8EB3-45C3-8712-170445DEC5CF}" srcOrd="0" destOrd="0" presId="urn:microsoft.com/office/officeart/2018/2/layout/IconLabelList"/>
    <dgm:cxn modelId="{6C0C2DA1-2139-4FA9-9414-18FB007E7A38}" type="presOf" srcId="{D3B7F5C5-27A5-435E-914F-E72CA5A99CC6}" destId="{457644B8-07C5-4820-921B-D4B98400817D}" srcOrd="0" destOrd="0" presId="urn:microsoft.com/office/officeart/2018/2/layout/IconLabelList"/>
    <dgm:cxn modelId="{0CFCE6C3-8D13-4731-85B4-EF0ACB899CFF}" srcId="{8BCA03A3-CCA5-486B-8D3E-D62DEAB2FF75}" destId="{D3B7F5C5-27A5-435E-914F-E72CA5A99CC6}" srcOrd="2" destOrd="0" parTransId="{6AC65D95-3BDC-43ED-9335-1FAAD9269E83}" sibTransId="{52152297-9CDA-4AD5-B80B-B135F404E90F}"/>
    <dgm:cxn modelId="{81792DE3-EDAA-45B4-8093-08837F0789A0}" type="presOf" srcId="{52F3AA21-9C9E-4DAF-B80F-097174DAAEFB}" destId="{41E3B839-7AB3-465A-93D3-8BE1CC7C154D}" srcOrd="0" destOrd="0" presId="urn:microsoft.com/office/officeart/2018/2/layout/IconLabelList"/>
    <dgm:cxn modelId="{B051353B-5E52-41B3-A22B-1239A2124D59}" type="presParOf" srcId="{8CF81ACF-0C5D-44AC-9D9F-3678AFD74CFB}" destId="{56C773AC-9F80-482F-A49A-92DBA9354FE5}" srcOrd="0" destOrd="0" presId="urn:microsoft.com/office/officeart/2018/2/layout/IconLabelList"/>
    <dgm:cxn modelId="{05D9B14F-6030-4805-8B28-CC1D15AB2A18}" type="presParOf" srcId="{56C773AC-9F80-482F-A49A-92DBA9354FE5}" destId="{A5AAC26E-70D4-4B34-A262-91609956CAE2}" srcOrd="0" destOrd="0" presId="urn:microsoft.com/office/officeart/2018/2/layout/IconLabelList"/>
    <dgm:cxn modelId="{53D80106-D024-4753-8164-F977128E5F8A}" type="presParOf" srcId="{56C773AC-9F80-482F-A49A-92DBA9354FE5}" destId="{2A68C016-BEEC-4A02-A0E1-B44FF704DFC6}" srcOrd="1" destOrd="0" presId="urn:microsoft.com/office/officeart/2018/2/layout/IconLabelList"/>
    <dgm:cxn modelId="{D2EA5B63-A06A-49BA-851B-720BB2216BE7}" type="presParOf" srcId="{56C773AC-9F80-482F-A49A-92DBA9354FE5}" destId="{41E3B839-7AB3-465A-93D3-8BE1CC7C154D}" srcOrd="2" destOrd="0" presId="urn:microsoft.com/office/officeart/2018/2/layout/IconLabelList"/>
    <dgm:cxn modelId="{6F8D63F1-B86F-4C34-9114-F9BBBD70748E}" type="presParOf" srcId="{8CF81ACF-0C5D-44AC-9D9F-3678AFD74CFB}" destId="{CD2C0C41-C014-4C26-B1D7-4B3A883F4F96}" srcOrd="1" destOrd="0" presId="urn:microsoft.com/office/officeart/2018/2/layout/IconLabelList"/>
    <dgm:cxn modelId="{E725B95D-1349-46D1-913C-EA840E12EC38}" type="presParOf" srcId="{8CF81ACF-0C5D-44AC-9D9F-3678AFD74CFB}" destId="{59E960F6-DD17-404D-B798-7495B575E59B}" srcOrd="2" destOrd="0" presId="urn:microsoft.com/office/officeart/2018/2/layout/IconLabelList"/>
    <dgm:cxn modelId="{61B7A7AA-B4BD-4671-B101-9992224750D5}" type="presParOf" srcId="{59E960F6-DD17-404D-B798-7495B575E59B}" destId="{F94AC352-A3A8-43C5-85A7-74DD7BAFA3CE}" srcOrd="0" destOrd="0" presId="urn:microsoft.com/office/officeart/2018/2/layout/IconLabelList"/>
    <dgm:cxn modelId="{AA70EE73-00CD-4A18-B044-89CC44FD5DB8}" type="presParOf" srcId="{59E960F6-DD17-404D-B798-7495B575E59B}" destId="{B3488FED-2911-4697-8059-65A61A7DD5C0}" srcOrd="1" destOrd="0" presId="urn:microsoft.com/office/officeart/2018/2/layout/IconLabelList"/>
    <dgm:cxn modelId="{0D45311C-7633-4869-8D76-AEB4E2535409}" type="presParOf" srcId="{59E960F6-DD17-404D-B798-7495B575E59B}" destId="{076ED22E-8EB3-45C3-8712-170445DEC5CF}" srcOrd="2" destOrd="0" presId="urn:microsoft.com/office/officeart/2018/2/layout/IconLabelList"/>
    <dgm:cxn modelId="{8A1083F3-58C3-45D9-B393-09251BE81ED6}" type="presParOf" srcId="{8CF81ACF-0C5D-44AC-9D9F-3678AFD74CFB}" destId="{2BF5BE16-5DD1-4D29-AAFA-993CD2ED23A9}" srcOrd="3" destOrd="0" presId="urn:microsoft.com/office/officeart/2018/2/layout/IconLabelList"/>
    <dgm:cxn modelId="{4FF04679-E515-4198-9D24-61B658643E8C}" type="presParOf" srcId="{8CF81ACF-0C5D-44AC-9D9F-3678AFD74CFB}" destId="{193C8D3A-DF0B-4C21-9DA2-C7DE2670FA20}" srcOrd="4" destOrd="0" presId="urn:microsoft.com/office/officeart/2018/2/layout/IconLabelList"/>
    <dgm:cxn modelId="{CE579FDE-FD0E-491A-9394-983A53E6B0AC}" type="presParOf" srcId="{193C8D3A-DF0B-4C21-9DA2-C7DE2670FA20}" destId="{13256017-0DAA-4F72-8689-CEFD5EC0A496}" srcOrd="0" destOrd="0" presId="urn:microsoft.com/office/officeart/2018/2/layout/IconLabelList"/>
    <dgm:cxn modelId="{9C5FBC3C-CCB9-4666-8C55-4FC9E83597E7}" type="presParOf" srcId="{193C8D3A-DF0B-4C21-9DA2-C7DE2670FA20}" destId="{D426067F-919F-4B9B-8EE4-45B93D4C82A2}" srcOrd="1" destOrd="0" presId="urn:microsoft.com/office/officeart/2018/2/layout/IconLabelList"/>
    <dgm:cxn modelId="{45EEF881-2407-4E0F-B610-B15183BCA039}" type="presParOf" srcId="{193C8D3A-DF0B-4C21-9DA2-C7DE2670FA20}" destId="{457644B8-07C5-4820-921B-D4B98400817D}"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EF5DC7-EABE-4321-B22D-96DE5B6E3FB6}"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8756744A-BDB6-4719-9B6C-D5C6AFC461DE}">
      <dgm:prSet/>
      <dgm:spPr/>
      <dgm:t>
        <a:bodyPr/>
        <a:lstStyle/>
        <a:p>
          <a:r>
            <a:rPr lang="en-US"/>
            <a:t>Sandhill</a:t>
          </a:r>
        </a:p>
      </dgm:t>
    </dgm:pt>
    <dgm:pt modelId="{60AA2FB5-27D7-4B53-A285-DB8FA4305721}" type="parTrans" cxnId="{D344A9D4-54A5-442A-B942-76D237C07008}">
      <dgm:prSet/>
      <dgm:spPr/>
      <dgm:t>
        <a:bodyPr/>
        <a:lstStyle/>
        <a:p>
          <a:endParaRPr lang="en-US"/>
        </a:p>
      </dgm:t>
    </dgm:pt>
    <dgm:pt modelId="{41C4EA0D-4110-470E-8743-8DB76C134F2F}" type="sibTrans" cxnId="{D344A9D4-54A5-442A-B942-76D237C07008}">
      <dgm:prSet/>
      <dgm:spPr/>
      <dgm:t>
        <a:bodyPr/>
        <a:lstStyle/>
        <a:p>
          <a:endParaRPr lang="en-US"/>
        </a:p>
      </dgm:t>
    </dgm:pt>
    <dgm:pt modelId="{A00F8B22-2570-4299-9A16-2829929C89A7}">
      <dgm:prSet/>
      <dgm:spPr/>
      <dgm:t>
        <a:bodyPr/>
        <a:lstStyle/>
        <a:p>
          <a:r>
            <a:rPr lang="en-US"/>
            <a:t>Flatwoods</a:t>
          </a:r>
        </a:p>
      </dgm:t>
    </dgm:pt>
    <dgm:pt modelId="{B100F9AB-961D-4756-9093-67BA31442899}" type="parTrans" cxnId="{8EF59F51-49C3-4FC5-9C7D-53D3A5132A30}">
      <dgm:prSet/>
      <dgm:spPr/>
      <dgm:t>
        <a:bodyPr/>
        <a:lstStyle/>
        <a:p>
          <a:endParaRPr lang="en-US"/>
        </a:p>
      </dgm:t>
    </dgm:pt>
    <dgm:pt modelId="{AEF34219-3555-4835-9E18-C3FC67EEBCE5}" type="sibTrans" cxnId="{8EF59F51-49C3-4FC5-9C7D-53D3A5132A30}">
      <dgm:prSet/>
      <dgm:spPr/>
      <dgm:t>
        <a:bodyPr/>
        <a:lstStyle/>
        <a:p>
          <a:endParaRPr lang="en-US"/>
        </a:p>
      </dgm:t>
    </dgm:pt>
    <dgm:pt modelId="{97ED39EA-164E-4274-AAC7-23A3DD51D68F}">
      <dgm:prSet/>
      <dgm:spPr/>
      <dgm:t>
        <a:bodyPr/>
        <a:lstStyle/>
        <a:p>
          <a:r>
            <a:rPr lang="en-US"/>
            <a:t>Coastal marsh</a:t>
          </a:r>
        </a:p>
      </dgm:t>
    </dgm:pt>
    <dgm:pt modelId="{BD9E3232-9C12-4B8F-97D5-4620E585016D}" type="parTrans" cxnId="{2BC1BBDE-71FC-41D6-865C-4FC4A1FF9B95}">
      <dgm:prSet/>
      <dgm:spPr/>
      <dgm:t>
        <a:bodyPr/>
        <a:lstStyle/>
        <a:p>
          <a:endParaRPr lang="en-US"/>
        </a:p>
      </dgm:t>
    </dgm:pt>
    <dgm:pt modelId="{15D9A029-38A6-4003-ADF2-C8CC1C114D58}" type="sibTrans" cxnId="{2BC1BBDE-71FC-41D6-865C-4FC4A1FF9B95}">
      <dgm:prSet/>
      <dgm:spPr/>
      <dgm:t>
        <a:bodyPr/>
        <a:lstStyle/>
        <a:p>
          <a:endParaRPr lang="en-US"/>
        </a:p>
      </dgm:t>
    </dgm:pt>
    <dgm:pt modelId="{B5A0B1B6-AC26-4B6B-8AAF-BB484FD75EF1}">
      <dgm:prSet/>
      <dgm:spPr/>
      <dgm:t>
        <a:bodyPr/>
        <a:lstStyle/>
        <a:p>
          <a:r>
            <a:rPr lang="en-US"/>
            <a:t>Hardwood hammocks</a:t>
          </a:r>
        </a:p>
      </dgm:t>
    </dgm:pt>
    <dgm:pt modelId="{4581BACA-921B-42ED-A765-DA13133BD4C2}" type="parTrans" cxnId="{B95F3C32-A9E1-42DC-9C59-A9AD27814995}">
      <dgm:prSet/>
      <dgm:spPr/>
      <dgm:t>
        <a:bodyPr/>
        <a:lstStyle/>
        <a:p>
          <a:endParaRPr lang="en-US"/>
        </a:p>
      </dgm:t>
    </dgm:pt>
    <dgm:pt modelId="{6BD13BF8-DB78-4CA6-B42F-BA7F40D9EB5E}" type="sibTrans" cxnId="{B95F3C32-A9E1-42DC-9C59-A9AD27814995}">
      <dgm:prSet/>
      <dgm:spPr/>
      <dgm:t>
        <a:bodyPr/>
        <a:lstStyle/>
        <a:p>
          <a:endParaRPr lang="en-US"/>
        </a:p>
      </dgm:t>
    </dgm:pt>
    <dgm:pt modelId="{B83B9E51-50BB-42FE-BA9F-D43A6ABA9924}" type="pres">
      <dgm:prSet presAssocID="{1BEF5DC7-EABE-4321-B22D-96DE5B6E3FB6}" presName="diagram" presStyleCnt="0">
        <dgm:presLayoutVars>
          <dgm:dir/>
          <dgm:resizeHandles val="exact"/>
        </dgm:presLayoutVars>
      </dgm:prSet>
      <dgm:spPr/>
    </dgm:pt>
    <dgm:pt modelId="{00F271A0-4B96-47D9-B57E-0A0578A7C2E7}" type="pres">
      <dgm:prSet presAssocID="{8756744A-BDB6-4719-9B6C-D5C6AFC461DE}" presName="node" presStyleLbl="node1" presStyleIdx="0" presStyleCnt="4">
        <dgm:presLayoutVars>
          <dgm:bulletEnabled val="1"/>
        </dgm:presLayoutVars>
      </dgm:prSet>
      <dgm:spPr/>
    </dgm:pt>
    <dgm:pt modelId="{0854E72B-4A47-43D0-BDAA-B285C9EA1F33}" type="pres">
      <dgm:prSet presAssocID="{41C4EA0D-4110-470E-8743-8DB76C134F2F}" presName="sibTrans" presStyleCnt="0"/>
      <dgm:spPr/>
    </dgm:pt>
    <dgm:pt modelId="{7D4DF340-78FA-4480-B33E-0A5335674F63}" type="pres">
      <dgm:prSet presAssocID="{A00F8B22-2570-4299-9A16-2829929C89A7}" presName="node" presStyleLbl="node1" presStyleIdx="1" presStyleCnt="4">
        <dgm:presLayoutVars>
          <dgm:bulletEnabled val="1"/>
        </dgm:presLayoutVars>
      </dgm:prSet>
      <dgm:spPr/>
    </dgm:pt>
    <dgm:pt modelId="{AE39352A-2334-4E5D-94B4-9D113839D80D}" type="pres">
      <dgm:prSet presAssocID="{AEF34219-3555-4835-9E18-C3FC67EEBCE5}" presName="sibTrans" presStyleCnt="0"/>
      <dgm:spPr/>
    </dgm:pt>
    <dgm:pt modelId="{17CED969-085D-4E55-A87F-B3D7854851B3}" type="pres">
      <dgm:prSet presAssocID="{97ED39EA-164E-4274-AAC7-23A3DD51D68F}" presName="node" presStyleLbl="node1" presStyleIdx="2" presStyleCnt="4">
        <dgm:presLayoutVars>
          <dgm:bulletEnabled val="1"/>
        </dgm:presLayoutVars>
      </dgm:prSet>
      <dgm:spPr/>
    </dgm:pt>
    <dgm:pt modelId="{FE0B0A9B-7683-490F-8AEA-6D03569CCC15}" type="pres">
      <dgm:prSet presAssocID="{15D9A029-38A6-4003-ADF2-C8CC1C114D58}" presName="sibTrans" presStyleCnt="0"/>
      <dgm:spPr/>
    </dgm:pt>
    <dgm:pt modelId="{D0CB426E-4BED-4D91-87E3-3687EAF01907}" type="pres">
      <dgm:prSet presAssocID="{B5A0B1B6-AC26-4B6B-8AAF-BB484FD75EF1}" presName="node" presStyleLbl="node1" presStyleIdx="3" presStyleCnt="4">
        <dgm:presLayoutVars>
          <dgm:bulletEnabled val="1"/>
        </dgm:presLayoutVars>
      </dgm:prSet>
      <dgm:spPr/>
    </dgm:pt>
  </dgm:ptLst>
  <dgm:cxnLst>
    <dgm:cxn modelId="{B95F3C32-A9E1-42DC-9C59-A9AD27814995}" srcId="{1BEF5DC7-EABE-4321-B22D-96DE5B6E3FB6}" destId="{B5A0B1B6-AC26-4B6B-8AAF-BB484FD75EF1}" srcOrd="3" destOrd="0" parTransId="{4581BACA-921B-42ED-A765-DA13133BD4C2}" sibTransId="{6BD13BF8-DB78-4CA6-B42F-BA7F40D9EB5E}"/>
    <dgm:cxn modelId="{445C723B-921C-4F81-9575-BE25D4C9E047}" type="presOf" srcId="{8756744A-BDB6-4719-9B6C-D5C6AFC461DE}" destId="{00F271A0-4B96-47D9-B57E-0A0578A7C2E7}" srcOrd="0" destOrd="0" presId="urn:microsoft.com/office/officeart/2005/8/layout/default"/>
    <dgm:cxn modelId="{8EF59F51-49C3-4FC5-9C7D-53D3A5132A30}" srcId="{1BEF5DC7-EABE-4321-B22D-96DE5B6E3FB6}" destId="{A00F8B22-2570-4299-9A16-2829929C89A7}" srcOrd="1" destOrd="0" parTransId="{B100F9AB-961D-4756-9093-67BA31442899}" sibTransId="{AEF34219-3555-4835-9E18-C3FC67EEBCE5}"/>
    <dgm:cxn modelId="{97E3857A-C13D-4661-93AA-AB47888B91E1}" type="presOf" srcId="{A00F8B22-2570-4299-9A16-2829929C89A7}" destId="{7D4DF340-78FA-4480-B33E-0A5335674F63}" srcOrd="0" destOrd="0" presId="urn:microsoft.com/office/officeart/2005/8/layout/default"/>
    <dgm:cxn modelId="{F5354192-F94D-44E5-8C85-AB40028A19F2}" type="presOf" srcId="{97ED39EA-164E-4274-AAC7-23A3DD51D68F}" destId="{17CED969-085D-4E55-A87F-B3D7854851B3}" srcOrd="0" destOrd="0" presId="urn:microsoft.com/office/officeart/2005/8/layout/default"/>
    <dgm:cxn modelId="{53BEB699-F3EE-463D-BE0F-41E19D48CF21}" type="presOf" srcId="{B5A0B1B6-AC26-4B6B-8AAF-BB484FD75EF1}" destId="{D0CB426E-4BED-4D91-87E3-3687EAF01907}" srcOrd="0" destOrd="0" presId="urn:microsoft.com/office/officeart/2005/8/layout/default"/>
    <dgm:cxn modelId="{FA2975D4-B05D-47D6-991A-44D2A343C09D}" type="presOf" srcId="{1BEF5DC7-EABE-4321-B22D-96DE5B6E3FB6}" destId="{B83B9E51-50BB-42FE-BA9F-D43A6ABA9924}" srcOrd="0" destOrd="0" presId="urn:microsoft.com/office/officeart/2005/8/layout/default"/>
    <dgm:cxn modelId="{D344A9D4-54A5-442A-B942-76D237C07008}" srcId="{1BEF5DC7-EABE-4321-B22D-96DE5B6E3FB6}" destId="{8756744A-BDB6-4719-9B6C-D5C6AFC461DE}" srcOrd="0" destOrd="0" parTransId="{60AA2FB5-27D7-4B53-A285-DB8FA4305721}" sibTransId="{41C4EA0D-4110-470E-8743-8DB76C134F2F}"/>
    <dgm:cxn modelId="{2BC1BBDE-71FC-41D6-865C-4FC4A1FF9B95}" srcId="{1BEF5DC7-EABE-4321-B22D-96DE5B6E3FB6}" destId="{97ED39EA-164E-4274-AAC7-23A3DD51D68F}" srcOrd="2" destOrd="0" parTransId="{BD9E3232-9C12-4B8F-97D5-4620E585016D}" sibTransId="{15D9A029-38A6-4003-ADF2-C8CC1C114D58}"/>
    <dgm:cxn modelId="{789DAD27-6746-4BD7-863C-CCAC152B0D6A}" type="presParOf" srcId="{B83B9E51-50BB-42FE-BA9F-D43A6ABA9924}" destId="{00F271A0-4B96-47D9-B57E-0A0578A7C2E7}" srcOrd="0" destOrd="0" presId="urn:microsoft.com/office/officeart/2005/8/layout/default"/>
    <dgm:cxn modelId="{6D13B3AC-C3E6-4ECA-9FD6-1E7223983815}" type="presParOf" srcId="{B83B9E51-50BB-42FE-BA9F-D43A6ABA9924}" destId="{0854E72B-4A47-43D0-BDAA-B285C9EA1F33}" srcOrd="1" destOrd="0" presId="urn:microsoft.com/office/officeart/2005/8/layout/default"/>
    <dgm:cxn modelId="{818CBE89-6C4B-4C03-B135-4267E0C9C529}" type="presParOf" srcId="{B83B9E51-50BB-42FE-BA9F-D43A6ABA9924}" destId="{7D4DF340-78FA-4480-B33E-0A5335674F63}" srcOrd="2" destOrd="0" presId="urn:microsoft.com/office/officeart/2005/8/layout/default"/>
    <dgm:cxn modelId="{04E4ED7C-0DEB-4828-B2DC-A9C717FDA172}" type="presParOf" srcId="{B83B9E51-50BB-42FE-BA9F-D43A6ABA9924}" destId="{AE39352A-2334-4E5D-94B4-9D113839D80D}" srcOrd="3" destOrd="0" presId="urn:microsoft.com/office/officeart/2005/8/layout/default"/>
    <dgm:cxn modelId="{C3D4C7A5-D5AD-485F-8AED-F4AF11C52151}" type="presParOf" srcId="{B83B9E51-50BB-42FE-BA9F-D43A6ABA9924}" destId="{17CED969-085D-4E55-A87F-B3D7854851B3}" srcOrd="4" destOrd="0" presId="urn:microsoft.com/office/officeart/2005/8/layout/default"/>
    <dgm:cxn modelId="{9DF9ED6D-77E1-4C65-98A0-9148E6D1711B}" type="presParOf" srcId="{B83B9E51-50BB-42FE-BA9F-D43A6ABA9924}" destId="{FE0B0A9B-7683-490F-8AEA-6D03569CCC15}" srcOrd="5" destOrd="0" presId="urn:microsoft.com/office/officeart/2005/8/layout/default"/>
    <dgm:cxn modelId="{FDE7F058-167A-4FC3-A5E7-3E96108BE53B}" type="presParOf" srcId="{B83B9E51-50BB-42FE-BA9F-D43A6ABA9924}" destId="{D0CB426E-4BED-4D91-87E3-3687EAF01907}"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8663D5-612A-4814-B1F2-5E866BA11C5F}"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C183A92-4EAE-4C3A-ACDE-19AE38D71A67}">
      <dgm:prSet/>
      <dgm:spPr/>
      <dgm:t>
        <a:bodyPr/>
        <a:lstStyle/>
        <a:p>
          <a:pPr>
            <a:defRPr cap="all"/>
          </a:pPr>
          <a:r>
            <a:rPr lang="en-US"/>
            <a:t>Provide nectar and pollen</a:t>
          </a:r>
        </a:p>
      </dgm:t>
    </dgm:pt>
    <dgm:pt modelId="{FDBE6427-6CBC-40FD-9C80-76B2C77E8D20}" type="parTrans" cxnId="{CE640E45-B824-48AD-9A60-78644C0F405E}">
      <dgm:prSet/>
      <dgm:spPr/>
      <dgm:t>
        <a:bodyPr/>
        <a:lstStyle/>
        <a:p>
          <a:endParaRPr lang="en-US"/>
        </a:p>
      </dgm:t>
    </dgm:pt>
    <dgm:pt modelId="{AFC84899-480C-49F3-B542-95D3E39437EC}" type="sibTrans" cxnId="{CE640E45-B824-48AD-9A60-78644C0F405E}">
      <dgm:prSet/>
      <dgm:spPr/>
      <dgm:t>
        <a:bodyPr/>
        <a:lstStyle/>
        <a:p>
          <a:endParaRPr lang="en-US"/>
        </a:p>
      </dgm:t>
    </dgm:pt>
    <dgm:pt modelId="{7718EEDB-FB25-41B4-BF7E-9C1A8FC66939}">
      <dgm:prSet/>
      <dgm:spPr/>
      <dgm:t>
        <a:bodyPr/>
        <a:lstStyle/>
        <a:p>
          <a:pPr>
            <a:defRPr cap="all"/>
          </a:pPr>
          <a:r>
            <a:rPr lang="en-US"/>
            <a:t>Support native bees, butterflies, and moths</a:t>
          </a:r>
        </a:p>
      </dgm:t>
    </dgm:pt>
    <dgm:pt modelId="{ADF9B8F4-3334-4732-A790-CD68BE5287E0}" type="parTrans" cxnId="{2AB82221-0422-4A30-B29B-37DC9FF6EBB2}">
      <dgm:prSet/>
      <dgm:spPr/>
      <dgm:t>
        <a:bodyPr/>
        <a:lstStyle/>
        <a:p>
          <a:endParaRPr lang="en-US"/>
        </a:p>
      </dgm:t>
    </dgm:pt>
    <dgm:pt modelId="{CB25C560-6270-489F-B521-B0D804518E10}" type="sibTrans" cxnId="{2AB82221-0422-4A30-B29B-37DC9FF6EBB2}">
      <dgm:prSet/>
      <dgm:spPr/>
      <dgm:t>
        <a:bodyPr/>
        <a:lstStyle/>
        <a:p>
          <a:endParaRPr lang="en-US"/>
        </a:p>
      </dgm:t>
    </dgm:pt>
    <dgm:pt modelId="{09D6E797-AF93-45E3-9BB1-3661EDB62518}">
      <dgm:prSet/>
      <dgm:spPr/>
      <dgm:t>
        <a:bodyPr/>
        <a:lstStyle/>
        <a:p>
          <a:pPr>
            <a:defRPr cap="all"/>
          </a:pPr>
          <a:r>
            <a:rPr lang="en-US"/>
            <a:t>Enhance biodiversity</a:t>
          </a:r>
        </a:p>
      </dgm:t>
    </dgm:pt>
    <dgm:pt modelId="{62F9E017-C13B-4307-A9CF-032616463C3A}" type="parTrans" cxnId="{38ADCAB9-5463-4F29-ACE6-017093956293}">
      <dgm:prSet/>
      <dgm:spPr/>
      <dgm:t>
        <a:bodyPr/>
        <a:lstStyle/>
        <a:p>
          <a:endParaRPr lang="en-US"/>
        </a:p>
      </dgm:t>
    </dgm:pt>
    <dgm:pt modelId="{5E8FE477-0E90-49C2-8FFD-43153EC18C62}" type="sibTrans" cxnId="{38ADCAB9-5463-4F29-ACE6-017093956293}">
      <dgm:prSet/>
      <dgm:spPr/>
      <dgm:t>
        <a:bodyPr/>
        <a:lstStyle/>
        <a:p>
          <a:endParaRPr lang="en-US"/>
        </a:p>
      </dgm:t>
    </dgm:pt>
    <dgm:pt modelId="{88B071A3-649D-4ABC-97B5-1FEFF996EF0B}" type="pres">
      <dgm:prSet presAssocID="{FE8663D5-612A-4814-B1F2-5E866BA11C5F}" presName="root" presStyleCnt="0">
        <dgm:presLayoutVars>
          <dgm:dir/>
          <dgm:resizeHandles val="exact"/>
        </dgm:presLayoutVars>
      </dgm:prSet>
      <dgm:spPr/>
    </dgm:pt>
    <dgm:pt modelId="{35FE8E4B-6B3B-42B7-BF8E-BCB4510DA6BD}" type="pres">
      <dgm:prSet presAssocID="{2C183A92-4EAE-4C3A-ACDE-19AE38D71A67}" presName="compNode" presStyleCnt="0"/>
      <dgm:spPr/>
    </dgm:pt>
    <dgm:pt modelId="{35670076-EAEE-4A37-8555-FBC94B10828D}" type="pres">
      <dgm:prSet presAssocID="{2C183A92-4EAE-4C3A-ACDE-19AE38D71A67}" presName="iconBgRect" presStyleLbl="bgShp" presStyleIdx="0" presStyleCnt="3"/>
      <dgm:spPr/>
    </dgm:pt>
    <dgm:pt modelId="{0376C5D7-8722-4766-8DC0-B15A9BB18998}" type="pres">
      <dgm:prSet presAssocID="{2C183A92-4EAE-4C3A-ACDE-19AE38D71A67}"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ummingBird"/>
        </a:ext>
      </dgm:extLst>
    </dgm:pt>
    <dgm:pt modelId="{BAABBCF2-D634-40A6-ADFC-32D7160A5148}" type="pres">
      <dgm:prSet presAssocID="{2C183A92-4EAE-4C3A-ACDE-19AE38D71A67}" presName="spaceRect" presStyleCnt="0"/>
      <dgm:spPr/>
    </dgm:pt>
    <dgm:pt modelId="{5DD383A5-B334-47AA-8ABA-F38217CD79F4}" type="pres">
      <dgm:prSet presAssocID="{2C183A92-4EAE-4C3A-ACDE-19AE38D71A67}" presName="textRect" presStyleLbl="revTx" presStyleIdx="0" presStyleCnt="3">
        <dgm:presLayoutVars>
          <dgm:chMax val="1"/>
          <dgm:chPref val="1"/>
        </dgm:presLayoutVars>
      </dgm:prSet>
      <dgm:spPr/>
    </dgm:pt>
    <dgm:pt modelId="{DAD01BF3-1429-4E5B-B2B0-513A86081885}" type="pres">
      <dgm:prSet presAssocID="{AFC84899-480C-49F3-B542-95D3E39437EC}" presName="sibTrans" presStyleCnt="0"/>
      <dgm:spPr/>
    </dgm:pt>
    <dgm:pt modelId="{8790A91C-3898-4342-BCA7-BF923166977F}" type="pres">
      <dgm:prSet presAssocID="{7718EEDB-FB25-41B4-BF7E-9C1A8FC66939}" presName="compNode" presStyleCnt="0"/>
      <dgm:spPr/>
    </dgm:pt>
    <dgm:pt modelId="{E04BB9AE-B89D-451F-A6CC-2A5E0CF19A62}" type="pres">
      <dgm:prSet presAssocID="{7718EEDB-FB25-41B4-BF7E-9C1A8FC66939}" presName="iconBgRect" presStyleLbl="bgShp" presStyleIdx="1" presStyleCnt="3"/>
      <dgm:spPr/>
    </dgm:pt>
    <dgm:pt modelId="{8C057AB7-60ED-41E4-91C3-BA764CD12E54}" type="pres">
      <dgm:prSet presAssocID="{7718EEDB-FB25-41B4-BF7E-9C1A8FC66939}"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tterfly"/>
        </a:ext>
      </dgm:extLst>
    </dgm:pt>
    <dgm:pt modelId="{636C0716-E943-4E18-BF19-F826CA934A41}" type="pres">
      <dgm:prSet presAssocID="{7718EEDB-FB25-41B4-BF7E-9C1A8FC66939}" presName="spaceRect" presStyleCnt="0"/>
      <dgm:spPr/>
    </dgm:pt>
    <dgm:pt modelId="{F2B5420F-7FD0-47B6-AC6D-1A1548452027}" type="pres">
      <dgm:prSet presAssocID="{7718EEDB-FB25-41B4-BF7E-9C1A8FC66939}" presName="textRect" presStyleLbl="revTx" presStyleIdx="1" presStyleCnt="3">
        <dgm:presLayoutVars>
          <dgm:chMax val="1"/>
          <dgm:chPref val="1"/>
        </dgm:presLayoutVars>
      </dgm:prSet>
      <dgm:spPr/>
    </dgm:pt>
    <dgm:pt modelId="{3D9FBE6F-7F4F-4A14-ACC0-D28DE7F78E42}" type="pres">
      <dgm:prSet presAssocID="{CB25C560-6270-489F-B521-B0D804518E10}" presName="sibTrans" presStyleCnt="0"/>
      <dgm:spPr/>
    </dgm:pt>
    <dgm:pt modelId="{758E0DDD-D5C5-422D-9257-8CDA22240196}" type="pres">
      <dgm:prSet presAssocID="{09D6E797-AF93-45E3-9BB1-3661EDB62518}" presName="compNode" presStyleCnt="0"/>
      <dgm:spPr/>
    </dgm:pt>
    <dgm:pt modelId="{43C0AE06-D5B5-4212-9C4D-75FC9A2E9ADC}" type="pres">
      <dgm:prSet presAssocID="{09D6E797-AF93-45E3-9BB1-3661EDB62518}" presName="iconBgRect" presStyleLbl="bgShp" presStyleIdx="2" presStyleCnt="3"/>
      <dgm:spPr/>
    </dgm:pt>
    <dgm:pt modelId="{756282F2-A839-4116-A087-CF531529EB87}" type="pres">
      <dgm:prSet presAssocID="{09D6E797-AF93-45E3-9BB1-3661EDB62518}"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eciduous tree"/>
        </a:ext>
      </dgm:extLst>
    </dgm:pt>
    <dgm:pt modelId="{8FD09BF3-9B85-427E-BD25-B807E408F53A}" type="pres">
      <dgm:prSet presAssocID="{09D6E797-AF93-45E3-9BB1-3661EDB62518}" presName="spaceRect" presStyleCnt="0"/>
      <dgm:spPr/>
    </dgm:pt>
    <dgm:pt modelId="{A41C1E29-4AAA-414E-A3C8-15B462125880}" type="pres">
      <dgm:prSet presAssocID="{09D6E797-AF93-45E3-9BB1-3661EDB62518}" presName="textRect" presStyleLbl="revTx" presStyleIdx="2" presStyleCnt="3">
        <dgm:presLayoutVars>
          <dgm:chMax val="1"/>
          <dgm:chPref val="1"/>
        </dgm:presLayoutVars>
      </dgm:prSet>
      <dgm:spPr/>
    </dgm:pt>
  </dgm:ptLst>
  <dgm:cxnLst>
    <dgm:cxn modelId="{2AB82221-0422-4A30-B29B-37DC9FF6EBB2}" srcId="{FE8663D5-612A-4814-B1F2-5E866BA11C5F}" destId="{7718EEDB-FB25-41B4-BF7E-9C1A8FC66939}" srcOrd="1" destOrd="0" parTransId="{ADF9B8F4-3334-4732-A790-CD68BE5287E0}" sibTransId="{CB25C560-6270-489F-B521-B0D804518E10}"/>
    <dgm:cxn modelId="{CE640E45-B824-48AD-9A60-78644C0F405E}" srcId="{FE8663D5-612A-4814-B1F2-5E866BA11C5F}" destId="{2C183A92-4EAE-4C3A-ACDE-19AE38D71A67}" srcOrd="0" destOrd="0" parTransId="{FDBE6427-6CBC-40FD-9C80-76B2C77E8D20}" sibTransId="{AFC84899-480C-49F3-B542-95D3E39437EC}"/>
    <dgm:cxn modelId="{4DAF876A-E8D1-4D40-89AE-B7F17C06F325}" type="presOf" srcId="{2C183A92-4EAE-4C3A-ACDE-19AE38D71A67}" destId="{5DD383A5-B334-47AA-8ABA-F38217CD79F4}" srcOrd="0" destOrd="0" presId="urn:microsoft.com/office/officeart/2018/5/layout/IconCircleLabelList"/>
    <dgm:cxn modelId="{E07D2A51-1426-480D-8B24-3C770F604829}" type="presOf" srcId="{FE8663D5-612A-4814-B1F2-5E866BA11C5F}" destId="{88B071A3-649D-4ABC-97B5-1FEFF996EF0B}" srcOrd="0" destOrd="0" presId="urn:microsoft.com/office/officeart/2018/5/layout/IconCircleLabelList"/>
    <dgm:cxn modelId="{C534497F-78E1-4906-82D1-19147415DB54}" type="presOf" srcId="{7718EEDB-FB25-41B4-BF7E-9C1A8FC66939}" destId="{F2B5420F-7FD0-47B6-AC6D-1A1548452027}" srcOrd="0" destOrd="0" presId="urn:microsoft.com/office/officeart/2018/5/layout/IconCircleLabelList"/>
    <dgm:cxn modelId="{38ADCAB9-5463-4F29-ACE6-017093956293}" srcId="{FE8663D5-612A-4814-B1F2-5E866BA11C5F}" destId="{09D6E797-AF93-45E3-9BB1-3661EDB62518}" srcOrd="2" destOrd="0" parTransId="{62F9E017-C13B-4307-A9CF-032616463C3A}" sibTransId="{5E8FE477-0E90-49C2-8FFD-43153EC18C62}"/>
    <dgm:cxn modelId="{DDEB7FCB-91A7-4750-9DE2-0E222E6FA701}" type="presOf" srcId="{09D6E797-AF93-45E3-9BB1-3661EDB62518}" destId="{A41C1E29-4AAA-414E-A3C8-15B462125880}" srcOrd="0" destOrd="0" presId="urn:microsoft.com/office/officeart/2018/5/layout/IconCircleLabelList"/>
    <dgm:cxn modelId="{9148EF1D-20F8-4980-B752-50A7658C68F6}" type="presParOf" srcId="{88B071A3-649D-4ABC-97B5-1FEFF996EF0B}" destId="{35FE8E4B-6B3B-42B7-BF8E-BCB4510DA6BD}" srcOrd="0" destOrd="0" presId="urn:microsoft.com/office/officeart/2018/5/layout/IconCircleLabelList"/>
    <dgm:cxn modelId="{62A59E3D-5BF9-42CF-BE52-E085ACAF2D3E}" type="presParOf" srcId="{35FE8E4B-6B3B-42B7-BF8E-BCB4510DA6BD}" destId="{35670076-EAEE-4A37-8555-FBC94B10828D}" srcOrd="0" destOrd="0" presId="urn:microsoft.com/office/officeart/2018/5/layout/IconCircleLabelList"/>
    <dgm:cxn modelId="{08B5B74B-B210-45A3-B135-598488C32FD8}" type="presParOf" srcId="{35FE8E4B-6B3B-42B7-BF8E-BCB4510DA6BD}" destId="{0376C5D7-8722-4766-8DC0-B15A9BB18998}" srcOrd="1" destOrd="0" presId="urn:microsoft.com/office/officeart/2018/5/layout/IconCircleLabelList"/>
    <dgm:cxn modelId="{C78E1B2E-D61F-412D-9389-E1D899C32E06}" type="presParOf" srcId="{35FE8E4B-6B3B-42B7-BF8E-BCB4510DA6BD}" destId="{BAABBCF2-D634-40A6-ADFC-32D7160A5148}" srcOrd="2" destOrd="0" presId="urn:microsoft.com/office/officeart/2018/5/layout/IconCircleLabelList"/>
    <dgm:cxn modelId="{DAF63C73-6F66-4F8B-8168-73069261278B}" type="presParOf" srcId="{35FE8E4B-6B3B-42B7-BF8E-BCB4510DA6BD}" destId="{5DD383A5-B334-47AA-8ABA-F38217CD79F4}" srcOrd="3" destOrd="0" presId="urn:microsoft.com/office/officeart/2018/5/layout/IconCircleLabelList"/>
    <dgm:cxn modelId="{F549F951-92B1-4779-8816-403D27CA79C9}" type="presParOf" srcId="{88B071A3-649D-4ABC-97B5-1FEFF996EF0B}" destId="{DAD01BF3-1429-4E5B-B2B0-513A86081885}" srcOrd="1" destOrd="0" presId="urn:microsoft.com/office/officeart/2018/5/layout/IconCircleLabelList"/>
    <dgm:cxn modelId="{D53654EF-0292-4753-B5FA-AA8E9C925646}" type="presParOf" srcId="{88B071A3-649D-4ABC-97B5-1FEFF996EF0B}" destId="{8790A91C-3898-4342-BCA7-BF923166977F}" srcOrd="2" destOrd="0" presId="urn:microsoft.com/office/officeart/2018/5/layout/IconCircleLabelList"/>
    <dgm:cxn modelId="{75C7B35D-3B66-44BE-AB20-E741CD043EEC}" type="presParOf" srcId="{8790A91C-3898-4342-BCA7-BF923166977F}" destId="{E04BB9AE-B89D-451F-A6CC-2A5E0CF19A62}" srcOrd="0" destOrd="0" presId="urn:microsoft.com/office/officeart/2018/5/layout/IconCircleLabelList"/>
    <dgm:cxn modelId="{9C925C2B-76E6-425C-A036-3118A3260EEA}" type="presParOf" srcId="{8790A91C-3898-4342-BCA7-BF923166977F}" destId="{8C057AB7-60ED-41E4-91C3-BA764CD12E54}" srcOrd="1" destOrd="0" presId="urn:microsoft.com/office/officeart/2018/5/layout/IconCircleLabelList"/>
    <dgm:cxn modelId="{A2C64FF5-7032-4504-BD4D-AA96DBE4E82C}" type="presParOf" srcId="{8790A91C-3898-4342-BCA7-BF923166977F}" destId="{636C0716-E943-4E18-BF19-F826CA934A41}" srcOrd="2" destOrd="0" presId="urn:microsoft.com/office/officeart/2018/5/layout/IconCircleLabelList"/>
    <dgm:cxn modelId="{AC5E435C-FB44-4B2E-866A-BC9942671E44}" type="presParOf" srcId="{8790A91C-3898-4342-BCA7-BF923166977F}" destId="{F2B5420F-7FD0-47B6-AC6D-1A1548452027}" srcOrd="3" destOrd="0" presId="urn:microsoft.com/office/officeart/2018/5/layout/IconCircleLabelList"/>
    <dgm:cxn modelId="{23614F7D-31B8-4EB7-8A76-B720218ACEAE}" type="presParOf" srcId="{88B071A3-649D-4ABC-97B5-1FEFF996EF0B}" destId="{3D9FBE6F-7F4F-4A14-ACC0-D28DE7F78E42}" srcOrd="3" destOrd="0" presId="urn:microsoft.com/office/officeart/2018/5/layout/IconCircleLabelList"/>
    <dgm:cxn modelId="{0202BFC5-C1EF-40AB-87EE-D219AF304990}" type="presParOf" srcId="{88B071A3-649D-4ABC-97B5-1FEFF996EF0B}" destId="{758E0DDD-D5C5-422D-9257-8CDA22240196}" srcOrd="4" destOrd="0" presId="urn:microsoft.com/office/officeart/2018/5/layout/IconCircleLabelList"/>
    <dgm:cxn modelId="{D655B2BF-2CF3-41F7-9C28-A50D7E77718B}" type="presParOf" srcId="{758E0DDD-D5C5-422D-9257-8CDA22240196}" destId="{43C0AE06-D5B5-4212-9C4D-75FC9A2E9ADC}" srcOrd="0" destOrd="0" presId="urn:microsoft.com/office/officeart/2018/5/layout/IconCircleLabelList"/>
    <dgm:cxn modelId="{1C602DE9-AED4-4043-88E7-53F0EF657C24}" type="presParOf" srcId="{758E0DDD-D5C5-422D-9257-8CDA22240196}" destId="{756282F2-A839-4116-A087-CF531529EB87}" srcOrd="1" destOrd="0" presId="urn:microsoft.com/office/officeart/2018/5/layout/IconCircleLabelList"/>
    <dgm:cxn modelId="{B3D4EDED-E336-434A-B0EC-F6BD5815336A}" type="presParOf" srcId="{758E0DDD-D5C5-422D-9257-8CDA22240196}" destId="{8FD09BF3-9B85-427E-BD25-B807E408F53A}" srcOrd="2" destOrd="0" presId="urn:microsoft.com/office/officeart/2018/5/layout/IconCircleLabelList"/>
    <dgm:cxn modelId="{EFF153F5-7195-42A5-A726-B3009A54DA92}" type="presParOf" srcId="{758E0DDD-D5C5-422D-9257-8CDA22240196}" destId="{A41C1E29-4AAA-414E-A3C8-15B462125880}"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7447F9-2B10-409B-B330-4030C9154295}"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74C6FA7F-5D6E-4273-AC9F-02BE929596F1}">
      <dgm:prSet/>
      <dgm:spPr/>
      <dgm:t>
        <a:bodyPr/>
        <a:lstStyle/>
        <a:p>
          <a:pPr>
            <a:defRPr cap="all"/>
          </a:pPr>
          <a:r>
            <a:rPr lang="en-US"/>
            <a:t>Sandy soils common</a:t>
          </a:r>
        </a:p>
      </dgm:t>
    </dgm:pt>
    <dgm:pt modelId="{77DE4AD3-4840-4500-A037-E241AB074E55}" type="parTrans" cxnId="{4BAB9FAC-5248-4AA5-90EE-D1751000F873}">
      <dgm:prSet/>
      <dgm:spPr/>
      <dgm:t>
        <a:bodyPr/>
        <a:lstStyle/>
        <a:p>
          <a:endParaRPr lang="en-US"/>
        </a:p>
      </dgm:t>
    </dgm:pt>
    <dgm:pt modelId="{B26C0B8D-4133-475E-B40F-E352D0CA2F79}" type="sibTrans" cxnId="{4BAB9FAC-5248-4AA5-90EE-D1751000F873}">
      <dgm:prSet/>
      <dgm:spPr/>
      <dgm:t>
        <a:bodyPr/>
        <a:lstStyle/>
        <a:p>
          <a:endParaRPr lang="en-US"/>
        </a:p>
      </dgm:t>
    </dgm:pt>
    <dgm:pt modelId="{9ABA0908-F825-4122-A650-2D105B7F57F1}">
      <dgm:prSet/>
      <dgm:spPr/>
      <dgm:t>
        <a:bodyPr/>
        <a:lstStyle/>
        <a:p>
          <a:pPr>
            <a:defRPr cap="all"/>
          </a:pPr>
          <a:r>
            <a:rPr lang="en-US"/>
            <a:t>Seasonal drought and heavy rains</a:t>
          </a:r>
        </a:p>
      </dgm:t>
    </dgm:pt>
    <dgm:pt modelId="{B8A6219D-9B0A-45A7-A087-C298A38AE0AA}" type="parTrans" cxnId="{7D2B9DE8-17C9-48B3-9663-FCE7F72AB6C5}">
      <dgm:prSet/>
      <dgm:spPr/>
      <dgm:t>
        <a:bodyPr/>
        <a:lstStyle/>
        <a:p>
          <a:endParaRPr lang="en-US"/>
        </a:p>
      </dgm:t>
    </dgm:pt>
    <dgm:pt modelId="{5FB8F866-FC37-4805-8337-66340F968E63}" type="sibTrans" cxnId="{7D2B9DE8-17C9-48B3-9663-FCE7F72AB6C5}">
      <dgm:prSet/>
      <dgm:spPr/>
      <dgm:t>
        <a:bodyPr/>
        <a:lstStyle/>
        <a:p>
          <a:endParaRPr lang="en-US"/>
        </a:p>
      </dgm:t>
    </dgm:pt>
    <dgm:pt modelId="{DFA79692-516A-4E96-83AB-3D98E4009369}">
      <dgm:prSet/>
      <dgm:spPr/>
      <dgm:t>
        <a:bodyPr/>
        <a:lstStyle/>
        <a:p>
          <a:pPr>
            <a:defRPr cap="all"/>
          </a:pPr>
          <a:r>
            <a:rPr lang="en-US"/>
            <a:t>Native plants thrive without amendments</a:t>
          </a:r>
        </a:p>
      </dgm:t>
    </dgm:pt>
    <dgm:pt modelId="{7B8B9BD7-F29A-4A58-895E-97C5976B8DC0}" type="parTrans" cxnId="{3BA0E3EF-36E9-4FFD-AB63-7A7149A4F119}">
      <dgm:prSet/>
      <dgm:spPr/>
      <dgm:t>
        <a:bodyPr/>
        <a:lstStyle/>
        <a:p>
          <a:endParaRPr lang="en-US"/>
        </a:p>
      </dgm:t>
    </dgm:pt>
    <dgm:pt modelId="{33EAEECF-9EC5-4437-9922-17EFB22965D1}" type="sibTrans" cxnId="{3BA0E3EF-36E9-4FFD-AB63-7A7149A4F119}">
      <dgm:prSet/>
      <dgm:spPr/>
      <dgm:t>
        <a:bodyPr/>
        <a:lstStyle/>
        <a:p>
          <a:endParaRPr lang="en-US"/>
        </a:p>
      </dgm:t>
    </dgm:pt>
    <dgm:pt modelId="{CF7DF15F-7CD1-4613-9E80-FC731436153A}" type="pres">
      <dgm:prSet presAssocID="{387447F9-2B10-409B-B330-4030C9154295}" presName="root" presStyleCnt="0">
        <dgm:presLayoutVars>
          <dgm:dir/>
          <dgm:resizeHandles val="exact"/>
        </dgm:presLayoutVars>
      </dgm:prSet>
      <dgm:spPr/>
    </dgm:pt>
    <dgm:pt modelId="{36793713-CB6C-404D-89F2-D6F66658F2BC}" type="pres">
      <dgm:prSet presAssocID="{74C6FA7F-5D6E-4273-AC9F-02BE929596F1}" presName="compNode" presStyleCnt="0"/>
      <dgm:spPr/>
    </dgm:pt>
    <dgm:pt modelId="{0A639043-3BBC-4ABB-9812-28DD03CC3FB4}" type="pres">
      <dgm:prSet presAssocID="{74C6FA7F-5D6E-4273-AC9F-02BE929596F1}" presName="iconBgRect" presStyleLbl="bgShp" presStyleIdx="0" presStyleCnt="3"/>
      <dgm:spPr/>
    </dgm:pt>
    <dgm:pt modelId="{3A78C847-70A0-492E-8227-3C9C3A6DC084}" type="pres">
      <dgm:prSet presAssocID="{74C6FA7F-5D6E-4273-AC9F-02BE929596F1}"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eciduous tree"/>
        </a:ext>
      </dgm:extLst>
    </dgm:pt>
    <dgm:pt modelId="{E9C49FD4-97E9-42B6-B428-769E303780B9}" type="pres">
      <dgm:prSet presAssocID="{74C6FA7F-5D6E-4273-AC9F-02BE929596F1}" presName="spaceRect" presStyleCnt="0"/>
      <dgm:spPr/>
    </dgm:pt>
    <dgm:pt modelId="{C99D457B-C96D-484C-8D4D-868D60C51E1E}" type="pres">
      <dgm:prSet presAssocID="{74C6FA7F-5D6E-4273-AC9F-02BE929596F1}" presName="textRect" presStyleLbl="revTx" presStyleIdx="0" presStyleCnt="3">
        <dgm:presLayoutVars>
          <dgm:chMax val="1"/>
          <dgm:chPref val="1"/>
        </dgm:presLayoutVars>
      </dgm:prSet>
      <dgm:spPr/>
    </dgm:pt>
    <dgm:pt modelId="{A472D8FC-C17E-4FF7-8948-3D058CE89118}" type="pres">
      <dgm:prSet presAssocID="{B26C0B8D-4133-475E-B40F-E352D0CA2F79}" presName="sibTrans" presStyleCnt="0"/>
      <dgm:spPr/>
    </dgm:pt>
    <dgm:pt modelId="{E15D38F6-BCE9-4928-9178-6B06174A41CA}" type="pres">
      <dgm:prSet presAssocID="{9ABA0908-F825-4122-A650-2D105B7F57F1}" presName="compNode" presStyleCnt="0"/>
      <dgm:spPr/>
    </dgm:pt>
    <dgm:pt modelId="{7016F8EF-2CCB-47B0-A5F3-EF0C93C002A9}" type="pres">
      <dgm:prSet presAssocID="{9ABA0908-F825-4122-A650-2D105B7F57F1}" presName="iconBgRect" presStyleLbl="bgShp" presStyleIdx="1" presStyleCnt="3"/>
      <dgm:spPr/>
    </dgm:pt>
    <dgm:pt modelId="{CE33124A-3A0C-43C6-8804-27CE48C1E7B0}" type="pres">
      <dgm:prSet presAssocID="{9ABA0908-F825-4122-A650-2D105B7F57F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ain"/>
        </a:ext>
      </dgm:extLst>
    </dgm:pt>
    <dgm:pt modelId="{C34620F7-32B5-4AB9-A09C-84D0D4EEAEA8}" type="pres">
      <dgm:prSet presAssocID="{9ABA0908-F825-4122-A650-2D105B7F57F1}" presName="spaceRect" presStyleCnt="0"/>
      <dgm:spPr/>
    </dgm:pt>
    <dgm:pt modelId="{1CED7152-EFF1-48AA-ADC0-2E2D40246189}" type="pres">
      <dgm:prSet presAssocID="{9ABA0908-F825-4122-A650-2D105B7F57F1}" presName="textRect" presStyleLbl="revTx" presStyleIdx="1" presStyleCnt="3">
        <dgm:presLayoutVars>
          <dgm:chMax val="1"/>
          <dgm:chPref val="1"/>
        </dgm:presLayoutVars>
      </dgm:prSet>
      <dgm:spPr/>
    </dgm:pt>
    <dgm:pt modelId="{57EDF1A9-0F28-4700-AD55-C5FD5184E03A}" type="pres">
      <dgm:prSet presAssocID="{5FB8F866-FC37-4805-8337-66340F968E63}" presName="sibTrans" presStyleCnt="0"/>
      <dgm:spPr/>
    </dgm:pt>
    <dgm:pt modelId="{4E642634-B3E8-4E85-B59E-BB4B6407743A}" type="pres">
      <dgm:prSet presAssocID="{DFA79692-516A-4E96-83AB-3D98E4009369}" presName="compNode" presStyleCnt="0"/>
      <dgm:spPr/>
    </dgm:pt>
    <dgm:pt modelId="{43A30172-329E-4B26-8724-8FC2C75AA0A2}" type="pres">
      <dgm:prSet presAssocID="{DFA79692-516A-4E96-83AB-3D98E4009369}" presName="iconBgRect" presStyleLbl="bgShp" presStyleIdx="2" presStyleCnt="3"/>
      <dgm:spPr/>
    </dgm:pt>
    <dgm:pt modelId="{B099D410-F1C1-4601-A0CA-AB4CC4F576FE}" type="pres">
      <dgm:prSet presAssocID="{DFA79692-516A-4E96-83AB-3D98E4009369}"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lant"/>
        </a:ext>
      </dgm:extLst>
    </dgm:pt>
    <dgm:pt modelId="{7FC78249-8877-41A3-96C0-B72ADE4E984A}" type="pres">
      <dgm:prSet presAssocID="{DFA79692-516A-4E96-83AB-3D98E4009369}" presName="spaceRect" presStyleCnt="0"/>
      <dgm:spPr/>
    </dgm:pt>
    <dgm:pt modelId="{F30AC451-7BB6-4F80-8475-09D77C769A14}" type="pres">
      <dgm:prSet presAssocID="{DFA79692-516A-4E96-83AB-3D98E4009369}" presName="textRect" presStyleLbl="revTx" presStyleIdx="2" presStyleCnt="3">
        <dgm:presLayoutVars>
          <dgm:chMax val="1"/>
          <dgm:chPref val="1"/>
        </dgm:presLayoutVars>
      </dgm:prSet>
      <dgm:spPr/>
    </dgm:pt>
  </dgm:ptLst>
  <dgm:cxnLst>
    <dgm:cxn modelId="{4E5BF203-70B6-416F-8079-73A5D34ADFEF}" type="presOf" srcId="{9ABA0908-F825-4122-A650-2D105B7F57F1}" destId="{1CED7152-EFF1-48AA-ADC0-2E2D40246189}" srcOrd="0" destOrd="0" presId="urn:microsoft.com/office/officeart/2018/5/layout/IconCircleLabelList"/>
    <dgm:cxn modelId="{4C23153E-F987-493D-AC1A-4DCCCC27BFB0}" type="presOf" srcId="{387447F9-2B10-409B-B330-4030C9154295}" destId="{CF7DF15F-7CD1-4613-9E80-FC731436153A}" srcOrd="0" destOrd="0" presId="urn:microsoft.com/office/officeart/2018/5/layout/IconCircleLabelList"/>
    <dgm:cxn modelId="{EB3E116D-6E32-4711-ABC2-42EE16EE814B}" type="presOf" srcId="{DFA79692-516A-4E96-83AB-3D98E4009369}" destId="{F30AC451-7BB6-4F80-8475-09D77C769A14}" srcOrd="0" destOrd="0" presId="urn:microsoft.com/office/officeart/2018/5/layout/IconCircleLabelList"/>
    <dgm:cxn modelId="{4BAB9FAC-5248-4AA5-90EE-D1751000F873}" srcId="{387447F9-2B10-409B-B330-4030C9154295}" destId="{74C6FA7F-5D6E-4273-AC9F-02BE929596F1}" srcOrd="0" destOrd="0" parTransId="{77DE4AD3-4840-4500-A037-E241AB074E55}" sibTransId="{B26C0B8D-4133-475E-B40F-E352D0CA2F79}"/>
    <dgm:cxn modelId="{C0FB1EB1-B8D1-474C-B9C3-3E7F10793328}" type="presOf" srcId="{74C6FA7F-5D6E-4273-AC9F-02BE929596F1}" destId="{C99D457B-C96D-484C-8D4D-868D60C51E1E}" srcOrd="0" destOrd="0" presId="urn:microsoft.com/office/officeart/2018/5/layout/IconCircleLabelList"/>
    <dgm:cxn modelId="{7D2B9DE8-17C9-48B3-9663-FCE7F72AB6C5}" srcId="{387447F9-2B10-409B-B330-4030C9154295}" destId="{9ABA0908-F825-4122-A650-2D105B7F57F1}" srcOrd="1" destOrd="0" parTransId="{B8A6219D-9B0A-45A7-A087-C298A38AE0AA}" sibTransId="{5FB8F866-FC37-4805-8337-66340F968E63}"/>
    <dgm:cxn modelId="{3BA0E3EF-36E9-4FFD-AB63-7A7149A4F119}" srcId="{387447F9-2B10-409B-B330-4030C9154295}" destId="{DFA79692-516A-4E96-83AB-3D98E4009369}" srcOrd="2" destOrd="0" parTransId="{7B8B9BD7-F29A-4A58-895E-97C5976B8DC0}" sibTransId="{33EAEECF-9EC5-4437-9922-17EFB22965D1}"/>
    <dgm:cxn modelId="{FEB84FB1-2FF8-4D00-88C2-35D2981E87D5}" type="presParOf" srcId="{CF7DF15F-7CD1-4613-9E80-FC731436153A}" destId="{36793713-CB6C-404D-89F2-D6F66658F2BC}" srcOrd="0" destOrd="0" presId="urn:microsoft.com/office/officeart/2018/5/layout/IconCircleLabelList"/>
    <dgm:cxn modelId="{983E52FE-CA4A-4835-A70B-84512BBFFAE1}" type="presParOf" srcId="{36793713-CB6C-404D-89F2-D6F66658F2BC}" destId="{0A639043-3BBC-4ABB-9812-28DD03CC3FB4}" srcOrd="0" destOrd="0" presId="urn:microsoft.com/office/officeart/2018/5/layout/IconCircleLabelList"/>
    <dgm:cxn modelId="{400512B2-A579-40AD-90CB-9D22864F642B}" type="presParOf" srcId="{36793713-CB6C-404D-89F2-D6F66658F2BC}" destId="{3A78C847-70A0-492E-8227-3C9C3A6DC084}" srcOrd="1" destOrd="0" presId="urn:microsoft.com/office/officeart/2018/5/layout/IconCircleLabelList"/>
    <dgm:cxn modelId="{B1A7776A-7BD0-4A15-9E8F-82926AD1BCFC}" type="presParOf" srcId="{36793713-CB6C-404D-89F2-D6F66658F2BC}" destId="{E9C49FD4-97E9-42B6-B428-769E303780B9}" srcOrd="2" destOrd="0" presId="urn:microsoft.com/office/officeart/2018/5/layout/IconCircleLabelList"/>
    <dgm:cxn modelId="{63317BBD-E6EA-4B0A-8098-5F594F5EE564}" type="presParOf" srcId="{36793713-CB6C-404D-89F2-D6F66658F2BC}" destId="{C99D457B-C96D-484C-8D4D-868D60C51E1E}" srcOrd="3" destOrd="0" presId="urn:microsoft.com/office/officeart/2018/5/layout/IconCircleLabelList"/>
    <dgm:cxn modelId="{E6B19BC4-B523-4354-B839-DCBA41241EB6}" type="presParOf" srcId="{CF7DF15F-7CD1-4613-9E80-FC731436153A}" destId="{A472D8FC-C17E-4FF7-8948-3D058CE89118}" srcOrd="1" destOrd="0" presId="urn:microsoft.com/office/officeart/2018/5/layout/IconCircleLabelList"/>
    <dgm:cxn modelId="{1F50F7AC-F460-411C-9E20-0159326B0A2F}" type="presParOf" srcId="{CF7DF15F-7CD1-4613-9E80-FC731436153A}" destId="{E15D38F6-BCE9-4928-9178-6B06174A41CA}" srcOrd="2" destOrd="0" presId="urn:microsoft.com/office/officeart/2018/5/layout/IconCircleLabelList"/>
    <dgm:cxn modelId="{46909B7C-8D62-4A1C-9C2B-3792CB818E34}" type="presParOf" srcId="{E15D38F6-BCE9-4928-9178-6B06174A41CA}" destId="{7016F8EF-2CCB-47B0-A5F3-EF0C93C002A9}" srcOrd="0" destOrd="0" presId="urn:microsoft.com/office/officeart/2018/5/layout/IconCircleLabelList"/>
    <dgm:cxn modelId="{9D69CCA6-2DE9-4AC2-BCD4-67247C124A71}" type="presParOf" srcId="{E15D38F6-BCE9-4928-9178-6B06174A41CA}" destId="{CE33124A-3A0C-43C6-8804-27CE48C1E7B0}" srcOrd="1" destOrd="0" presId="urn:microsoft.com/office/officeart/2018/5/layout/IconCircleLabelList"/>
    <dgm:cxn modelId="{8996173F-E868-4C50-9A8D-CD13302EA5A5}" type="presParOf" srcId="{E15D38F6-BCE9-4928-9178-6B06174A41CA}" destId="{C34620F7-32B5-4AB9-A09C-84D0D4EEAEA8}" srcOrd="2" destOrd="0" presId="urn:microsoft.com/office/officeart/2018/5/layout/IconCircleLabelList"/>
    <dgm:cxn modelId="{6C612F5D-ACEB-4388-A9C6-DDD785FFC7FF}" type="presParOf" srcId="{E15D38F6-BCE9-4928-9178-6B06174A41CA}" destId="{1CED7152-EFF1-48AA-ADC0-2E2D40246189}" srcOrd="3" destOrd="0" presId="urn:microsoft.com/office/officeart/2018/5/layout/IconCircleLabelList"/>
    <dgm:cxn modelId="{2B2FC8C9-23DF-488F-B971-5BA652A5A569}" type="presParOf" srcId="{CF7DF15F-7CD1-4613-9E80-FC731436153A}" destId="{57EDF1A9-0F28-4700-AD55-C5FD5184E03A}" srcOrd="3" destOrd="0" presId="urn:microsoft.com/office/officeart/2018/5/layout/IconCircleLabelList"/>
    <dgm:cxn modelId="{BA263593-405B-46D7-AD69-A1558B9C0958}" type="presParOf" srcId="{CF7DF15F-7CD1-4613-9E80-FC731436153A}" destId="{4E642634-B3E8-4E85-B59E-BB4B6407743A}" srcOrd="4" destOrd="0" presId="urn:microsoft.com/office/officeart/2018/5/layout/IconCircleLabelList"/>
    <dgm:cxn modelId="{EF534DF6-DB3C-40C9-9FE5-F515B54BBB77}" type="presParOf" srcId="{4E642634-B3E8-4E85-B59E-BB4B6407743A}" destId="{43A30172-329E-4B26-8724-8FC2C75AA0A2}" srcOrd="0" destOrd="0" presId="urn:microsoft.com/office/officeart/2018/5/layout/IconCircleLabelList"/>
    <dgm:cxn modelId="{01DDFB19-C801-4EB6-BC88-A2F993CF93FF}" type="presParOf" srcId="{4E642634-B3E8-4E85-B59E-BB4B6407743A}" destId="{B099D410-F1C1-4601-A0CA-AB4CC4F576FE}" srcOrd="1" destOrd="0" presId="urn:microsoft.com/office/officeart/2018/5/layout/IconCircleLabelList"/>
    <dgm:cxn modelId="{6EB8DF54-71AD-43D2-B054-8B1A143C6ACF}" type="presParOf" srcId="{4E642634-B3E8-4E85-B59E-BB4B6407743A}" destId="{7FC78249-8877-41A3-96C0-B72ADE4E984A}" srcOrd="2" destOrd="0" presId="urn:microsoft.com/office/officeart/2018/5/layout/IconCircleLabelList"/>
    <dgm:cxn modelId="{50D1BB3D-76B3-4DBA-A2A9-6578E38757B7}" type="presParOf" srcId="{4E642634-B3E8-4E85-B59E-BB4B6407743A}" destId="{F30AC451-7BB6-4F80-8475-09D77C769A14}"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67396C-AE5F-41A3-B77A-3360E11A258D}"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2C6A49A4-0756-42BC-8876-B85410839AF4}">
      <dgm:prSet/>
      <dgm:spPr/>
      <dgm:t>
        <a:bodyPr/>
        <a:lstStyle/>
        <a:p>
          <a:r>
            <a:rPr lang="en-US"/>
            <a:t>Live Oak (Quercus virginiana)</a:t>
          </a:r>
        </a:p>
      </dgm:t>
    </dgm:pt>
    <dgm:pt modelId="{29BEEED1-B873-465D-8CB7-ECD9C5BDF378}" type="parTrans" cxnId="{2D776E07-41F0-4FDF-9E4E-6AD883B901EF}">
      <dgm:prSet/>
      <dgm:spPr/>
      <dgm:t>
        <a:bodyPr/>
        <a:lstStyle/>
        <a:p>
          <a:endParaRPr lang="en-US"/>
        </a:p>
      </dgm:t>
    </dgm:pt>
    <dgm:pt modelId="{22B79E1E-949A-4870-830E-E1C77E706351}" type="sibTrans" cxnId="{2D776E07-41F0-4FDF-9E4E-6AD883B901EF}">
      <dgm:prSet/>
      <dgm:spPr/>
      <dgm:t>
        <a:bodyPr/>
        <a:lstStyle/>
        <a:p>
          <a:endParaRPr lang="en-US"/>
        </a:p>
      </dgm:t>
    </dgm:pt>
    <dgm:pt modelId="{E7F00A3B-2243-405C-BDE7-6B134B7ED74A}">
      <dgm:prSet/>
      <dgm:spPr/>
      <dgm:t>
        <a:bodyPr/>
        <a:lstStyle/>
        <a:p>
          <a:r>
            <a:rPr lang="en-US"/>
            <a:t>Longleaf Pine (Pinus palustris)</a:t>
          </a:r>
        </a:p>
      </dgm:t>
    </dgm:pt>
    <dgm:pt modelId="{1C7226EB-1B7C-4B6E-9002-5D1A0CEACB78}" type="parTrans" cxnId="{10462209-8A62-47E2-8F93-ECC16EAE4654}">
      <dgm:prSet/>
      <dgm:spPr/>
      <dgm:t>
        <a:bodyPr/>
        <a:lstStyle/>
        <a:p>
          <a:endParaRPr lang="en-US"/>
        </a:p>
      </dgm:t>
    </dgm:pt>
    <dgm:pt modelId="{23B238CB-E8F3-4A06-853B-6C20D0D12B20}" type="sibTrans" cxnId="{10462209-8A62-47E2-8F93-ECC16EAE4654}">
      <dgm:prSet/>
      <dgm:spPr/>
      <dgm:t>
        <a:bodyPr/>
        <a:lstStyle/>
        <a:p>
          <a:endParaRPr lang="en-US"/>
        </a:p>
      </dgm:t>
    </dgm:pt>
    <dgm:pt modelId="{0EB1CFD5-84FB-464D-9329-C33DB17DF4CC}">
      <dgm:prSet/>
      <dgm:spPr/>
      <dgm:t>
        <a:bodyPr/>
        <a:lstStyle/>
        <a:p>
          <a:r>
            <a:rPr lang="en-US"/>
            <a:t>Red Maple (Acer rubrum)</a:t>
          </a:r>
        </a:p>
      </dgm:t>
    </dgm:pt>
    <dgm:pt modelId="{281A5EF0-6C56-4821-9E03-35F6640CDCA0}" type="parTrans" cxnId="{1DD748A1-7C3A-42E2-AE6E-53D113E7D4E0}">
      <dgm:prSet/>
      <dgm:spPr/>
      <dgm:t>
        <a:bodyPr/>
        <a:lstStyle/>
        <a:p>
          <a:endParaRPr lang="en-US"/>
        </a:p>
      </dgm:t>
    </dgm:pt>
    <dgm:pt modelId="{EDEFA0FA-FB43-476F-AA16-59EB65549D12}" type="sibTrans" cxnId="{1DD748A1-7C3A-42E2-AE6E-53D113E7D4E0}">
      <dgm:prSet/>
      <dgm:spPr/>
      <dgm:t>
        <a:bodyPr/>
        <a:lstStyle/>
        <a:p>
          <a:endParaRPr lang="en-US"/>
        </a:p>
      </dgm:t>
    </dgm:pt>
    <dgm:pt modelId="{E72A0882-4B1E-4CFC-86A3-4CAA17BF60A7}" type="pres">
      <dgm:prSet presAssocID="{9967396C-AE5F-41A3-B77A-3360E11A258D}" presName="vert0" presStyleCnt="0">
        <dgm:presLayoutVars>
          <dgm:dir/>
          <dgm:animOne val="branch"/>
          <dgm:animLvl val="lvl"/>
        </dgm:presLayoutVars>
      </dgm:prSet>
      <dgm:spPr/>
    </dgm:pt>
    <dgm:pt modelId="{EB41A9A3-0A81-4DBA-A755-7C0E52D8E1E6}" type="pres">
      <dgm:prSet presAssocID="{2C6A49A4-0756-42BC-8876-B85410839AF4}" presName="thickLine" presStyleLbl="alignNode1" presStyleIdx="0" presStyleCnt="3"/>
      <dgm:spPr/>
    </dgm:pt>
    <dgm:pt modelId="{DE2EDE2E-D550-4F07-810D-DE56F414B42A}" type="pres">
      <dgm:prSet presAssocID="{2C6A49A4-0756-42BC-8876-B85410839AF4}" presName="horz1" presStyleCnt="0"/>
      <dgm:spPr/>
    </dgm:pt>
    <dgm:pt modelId="{8E70784C-1330-4031-A761-8A53C6E848AD}" type="pres">
      <dgm:prSet presAssocID="{2C6A49A4-0756-42BC-8876-B85410839AF4}" presName="tx1" presStyleLbl="revTx" presStyleIdx="0" presStyleCnt="3"/>
      <dgm:spPr/>
    </dgm:pt>
    <dgm:pt modelId="{6BD29982-4B67-4193-AC48-349F4CC514FD}" type="pres">
      <dgm:prSet presAssocID="{2C6A49A4-0756-42BC-8876-B85410839AF4}" presName="vert1" presStyleCnt="0"/>
      <dgm:spPr/>
    </dgm:pt>
    <dgm:pt modelId="{14DDD0B2-4B0C-463C-B85E-4D2F514BB41C}" type="pres">
      <dgm:prSet presAssocID="{E7F00A3B-2243-405C-BDE7-6B134B7ED74A}" presName="thickLine" presStyleLbl="alignNode1" presStyleIdx="1" presStyleCnt="3"/>
      <dgm:spPr/>
    </dgm:pt>
    <dgm:pt modelId="{356CE181-4E17-4AED-8867-A5E564B61D04}" type="pres">
      <dgm:prSet presAssocID="{E7F00A3B-2243-405C-BDE7-6B134B7ED74A}" presName="horz1" presStyleCnt="0"/>
      <dgm:spPr/>
    </dgm:pt>
    <dgm:pt modelId="{4E2FC82F-778B-43CB-8B67-CB4332C70B27}" type="pres">
      <dgm:prSet presAssocID="{E7F00A3B-2243-405C-BDE7-6B134B7ED74A}" presName="tx1" presStyleLbl="revTx" presStyleIdx="1" presStyleCnt="3"/>
      <dgm:spPr/>
    </dgm:pt>
    <dgm:pt modelId="{A4F978F3-B0A1-4A9F-879D-1A135144687E}" type="pres">
      <dgm:prSet presAssocID="{E7F00A3B-2243-405C-BDE7-6B134B7ED74A}" presName="vert1" presStyleCnt="0"/>
      <dgm:spPr/>
    </dgm:pt>
    <dgm:pt modelId="{963A7AD2-08AD-46AF-9E72-166E4305FB9F}" type="pres">
      <dgm:prSet presAssocID="{0EB1CFD5-84FB-464D-9329-C33DB17DF4CC}" presName="thickLine" presStyleLbl="alignNode1" presStyleIdx="2" presStyleCnt="3"/>
      <dgm:spPr/>
    </dgm:pt>
    <dgm:pt modelId="{8D08E27C-74B8-4F7F-BB6A-DE7A8E70F564}" type="pres">
      <dgm:prSet presAssocID="{0EB1CFD5-84FB-464D-9329-C33DB17DF4CC}" presName="horz1" presStyleCnt="0"/>
      <dgm:spPr/>
    </dgm:pt>
    <dgm:pt modelId="{E648699D-3E9F-4DFA-B8BC-33A947A2687A}" type="pres">
      <dgm:prSet presAssocID="{0EB1CFD5-84FB-464D-9329-C33DB17DF4CC}" presName="tx1" presStyleLbl="revTx" presStyleIdx="2" presStyleCnt="3"/>
      <dgm:spPr/>
    </dgm:pt>
    <dgm:pt modelId="{ED905D6D-41DB-4505-8584-4C3604C864BC}" type="pres">
      <dgm:prSet presAssocID="{0EB1CFD5-84FB-464D-9329-C33DB17DF4CC}" presName="vert1" presStyleCnt="0"/>
      <dgm:spPr/>
    </dgm:pt>
  </dgm:ptLst>
  <dgm:cxnLst>
    <dgm:cxn modelId="{2D776E07-41F0-4FDF-9E4E-6AD883B901EF}" srcId="{9967396C-AE5F-41A3-B77A-3360E11A258D}" destId="{2C6A49A4-0756-42BC-8876-B85410839AF4}" srcOrd="0" destOrd="0" parTransId="{29BEEED1-B873-465D-8CB7-ECD9C5BDF378}" sibTransId="{22B79E1E-949A-4870-830E-E1C77E706351}"/>
    <dgm:cxn modelId="{10462209-8A62-47E2-8F93-ECC16EAE4654}" srcId="{9967396C-AE5F-41A3-B77A-3360E11A258D}" destId="{E7F00A3B-2243-405C-BDE7-6B134B7ED74A}" srcOrd="1" destOrd="0" parTransId="{1C7226EB-1B7C-4B6E-9002-5D1A0CEACB78}" sibTransId="{23B238CB-E8F3-4A06-853B-6C20D0D12B20}"/>
    <dgm:cxn modelId="{5E70258A-5B2B-490F-BF0A-549A6CA09F2E}" type="presOf" srcId="{0EB1CFD5-84FB-464D-9329-C33DB17DF4CC}" destId="{E648699D-3E9F-4DFA-B8BC-33A947A2687A}" srcOrd="0" destOrd="0" presId="urn:microsoft.com/office/officeart/2008/layout/LinedList"/>
    <dgm:cxn modelId="{A262268E-363F-4A60-B43D-013F6F317A3F}" type="presOf" srcId="{9967396C-AE5F-41A3-B77A-3360E11A258D}" destId="{E72A0882-4B1E-4CFC-86A3-4CAA17BF60A7}" srcOrd="0" destOrd="0" presId="urn:microsoft.com/office/officeart/2008/layout/LinedList"/>
    <dgm:cxn modelId="{75A48B9B-D6EE-4030-9E48-F3BD27D24BB1}" type="presOf" srcId="{E7F00A3B-2243-405C-BDE7-6B134B7ED74A}" destId="{4E2FC82F-778B-43CB-8B67-CB4332C70B27}" srcOrd="0" destOrd="0" presId="urn:microsoft.com/office/officeart/2008/layout/LinedList"/>
    <dgm:cxn modelId="{1DD748A1-7C3A-42E2-AE6E-53D113E7D4E0}" srcId="{9967396C-AE5F-41A3-B77A-3360E11A258D}" destId="{0EB1CFD5-84FB-464D-9329-C33DB17DF4CC}" srcOrd="2" destOrd="0" parTransId="{281A5EF0-6C56-4821-9E03-35F6640CDCA0}" sibTransId="{EDEFA0FA-FB43-476F-AA16-59EB65549D12}"/>
    <dgm:cxn modelId="{470A56AE-D065-4707-8941-2364731B8885}" type="presOf" srcId="{2C6A49A4-0756-42BC-8876-B85410839AF4}" destId="{8E70784C-1330-4031-A761-8A53C6E848AD}" srcOrd="0" destOrd="0" presId="urn:microsoft.com/office/officeart/2008/layout/LinedList"/>
    <dgm:cxn modelId="{67D7BCD4-AC11-46F8-AEEB-3A5558FED1CF}" type="presParOf" srcId="{E72A0882-4B1E-4CFC-86A3-4CAA17BF60A7}" destId="{EB41A9A3-0A81-4DBA-A755-7C0E52D8E1E6}" srcOrd="0" destOrd="0" presId="urn:microsoft.com/office/officeart/2008/layout/LinedList"/>
    <dgm:cxn modelId="{7A01DB28-2C12-4B2C-AF91-5AE66442CE14}" type="presParOf" srcId="{E72A0882-4B1E-4CFC-86A3-4CAA17BF60A7}" destId="{DE2EDE2E-D550-4F07-810D-DE56F414B42A}" srcOrd="1" destOrd="0" presId="urn:microsoft.com/office/officeart/2008/layout/LinedList"/>
    <dgm:cxn modelId="{529EDCA4-C0D4-4B3A-8217-FB13DD626C25}" type="presParOf" srcId="{DE2EDE2E-D550-4F07-810D-DE56F414B42A}" destId="{8E70784C-1330-4031-A761-8A53C6E848AD}" srcOrd="0" destOrd="0" presId="urn:microsoft.com/office/officeart/2008/layout/LinedList"/>
    <dgm:cxn modelId="{FDF3D7E8-A23E-4C52-BD66-B1F4C6209DBE}" type="presParOf" srcId="{DE2EDE2E-D550-4F07-810D-DE56F414B42A}" destId="{6BD29982-4B67-4193-AC48-349F4CC514FD}" srcOrd="1" destOrd="0" presId="urn:microsoft.com/office/officeart/2008/layout/LinedList"/>
    <dgm:cxn modelId="{876B487C-7043-44BC-BF95-DBC4737D1690}" type="presParOf" srcId="{E72A0882-4B1E-4CFC-86A3-4CAA17BF60A7}" destId="{14DDD0B2-4B0C-463C-B85E-4D2F514BB41C}" srcOrd="2" destOrd="0" presId="urn:microsoft.com/office/officeart/2008/layout/LinedList"/>
    <dgm:cxn modelId="{402D5C40-8C24-43B4-B11A-6F242FF1E892}" type="presParOf" srcId="{E72A0882-4B1E-4CFC-86A3-4CAA17BF60A7}" destId="{356CE181-4E17-4AED-8867-A5E564B61D04}" srcOrd="3" destOrd="0" presId="urn:microsoft.com/office/officeart/2008/layout/LinedList"/>
    <dgm:cxn modelId="{7C89784A-2FA5-4A7B-8F4A-47AC3C6DA84F}" type="presParOf" srcId="{356CE181-4E17-4AED-8867-A5E564B61D04}" destId="{4E2FC82F-778B-43CB-8B67-CB4332C70B27}" srcOrd="0" destOrd="0" presId="urn:microsoft.com/office/officeart/2008/layout/LinedList"/>
    <dgm:cxn modelId="{F9398FB3-1AD9-47F9-A13F-3C6B150AC178}" type="presParOf" srcId="{356CE181-4E17-4AED-8867-A5E564B61D04}" destId="{A4F978F3-B0A1-4A9F-879D-1A135144687E}" srcOrd="1" destOrd="0" presId="urn:microsoft.com/office/officeart/2008/layout/LinedList"/>
    <dgm:cxn modelId="{42675825-52C1-4E81-9370-A2A4936F4C61}" type="presParOf" srcId="{E72A0882-4B1E-4CFC-86A3-4CAA17BF60A7}" destId="{963A7AD2-08AD-46AF-9E72-166E4305FB9F}" srcOrd="4" destOrd="0" presId="urn:microsoft.com/office/officeart/2008/layout/LinedList"/>
    <dgm:cxn modelId="{409F8F14-ADEC-49A8-8C91-844619E3DAA6}" type="presParOf" srcId="{E72A0882-4B1E-4CFC-86A3-4CAA17BF60A7}" destId="{8D08E27C-74B8-4F7F-BB6A-DE7A8E70F564}" srcOrd="5" destOrd="0" presId="urn:microsoft.com/office/officeart/2008/layout/LinedList"/>
    <dgm:cxn modelId="{E526FF11-FA38-4098-B696-D699EECDF4CB}" type="presParOf" srcId="{8D08E27C-74B8-4F7F-BB6A-DE7A8E70F564}" destId="{E648699D-3E9F-4DFA-B8BC-33A947A2687A}" srcOrd="0" destOrd="0" presId="urn:microsoft.com/office/officeart/2008/layout/LinedList"/>
    <dgm:cxn modelId="{CBD1BCF0-7DBD-4E08-A04B-E184E249A33C}" type="presParOf" srcId="{8D08E27C-74B8-4F7F-BB6A-DE7A8E70F564}" destId="{ED905D6D-41DB-4505-8584-4C3604C864B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6F6F095-B0EA-4B61-AB40-7F53C70F5262}"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046374D-FB7D-408E-83CC-07A41D9C747B}">
      <dgm:prSet/>
      <dgm:spPr/>
      <dgm:t>
        <a:bodyPr/>
        <a:lstStyle/>
        <a:p>
          <a:r>
            <a:rPr lang="en-US"/>
            <a:t>Beautyberry (Callicarpa americana)</a:t>
          </a:r>
        </a:p>
      </dgm:t>
    </dgm:pt>
    <dgm:pt modelId="{B283B384-669B-4260-941C-623FBFC3A42E}" type="parTrans" cxnId="{B1474BAB-3CDC-406B-8ED5-AA0A384DC5EE}">
      <dgm:prSet/>
      <dgm:spPr/>
      <dgm:t>
        <a:bodyPr/>
        <a:lstStyle/>
        <a:p>
          <a:endParaRPr lang="en-US"/>
        </a:p>
      </dgm:t>
    </dgm:pt>
    <dgm:pt modelId="{8DFE6522-E5EB-490F-9505-C61FC3C1B364}" type="sibTrans" cxnId="{B1474BAB-3CDC-406B-8ED5-AA0A384DC5EE}">
      <dgm:prSet/>
      <dgm:spPr/>
      <dgm:t>
        <a:bodyPr/>
        <a:lstStyle/>
        <a:p>
          <a:endParaRPr lang="en-US"/>
        </a:p>
      </dgm:t>
    </dgm:pt>
    <dgm:pt modelId="{06C1B4F3-2659-4789-A795-5EC8D3D15E86}">
      <dgm:prSet/>
      <dgm:spPr/>
      <dgm:t>
        <a:bodyPr/>
        <a:lstStyle/>
        <a:p>
          <a:r>
            <a:rPr lang="en-US"/>
            <a:t>Saw Palmetto (Serenoa repens)</a:t>
          </a:r>
        </a:p>
      </dgm:t>
    </dgm:pt>
    <dgm:pt modelId="{6A95E921-EDFA-4658-8022-53B0F246951F}" type="parTrans" cxnId="{392C30F2-0BC5-49DF-BF81-B885E25FE9D9}">
      <dgm:prSet/>
      <dgm:spPr/>
      <dgm:t>
        <a:bodyPr/>
        <a:lstStyle/>
        <a:p>
          <a:endParaRPr lang="en-US"/>
        </a:p>
      </dgm:t>
    </dgm:pt>
    <dgm:pt modelId="{540A1231-CDCC-4448-AFC6-D5146EB12DDE}" type="sibTrans" cxnId="{392C30F2-0BC5-49DF-BF81-B885E25FE9D9}">
      <dgm:prSet/>
      <dgm:spPr/>
      <dgm:t>
        <a:bodyPr/>
        <a:lstStyle/>
        <a:p>
          <a:endParaRPr lang="en-US"/>
        </a:p>
      </dgm:t>
    </dgm:pt>
    <dgm:pt modelId="{4CBF7C07-BE80-4E45-8DC8-4B12A659589F}">
      <dgm:prSet/>
      <dgm:spPr/>
      <dgm:t>
        <a:bodyPr/>
        <a:lstStyle/>
        <a:p>
          <a:r>
            <a:rPr lang="en-US"/>
            <a:t>Firebush (Hamelia patens)</a:t>
          </a:r>
        </a:p>
      </dgm:t>
    </dgm:pt>
    <dgm:pt modelId="{991D7FFD-6062-455E-B9F5-2A8CF0B2A0B3}" type="parTrans" cxnId="{EEEEA657-C630-4846-B3E7-F85C9426309C}">
      <dgm:prSet/>
      <dgm:spPr/>
      <dgm:t>
        <a:bodyPr/>
        <a:lstStyle/>
        <a:p>
          <a:endParaRPr lang="en-US"/>
        </a:p>
      </dgm:t>
    </dgm:pt>
    <dgm:pt modelId="{907E8434-917E-4149-8E0A-17F4BB7B7164}" type="sibTrans" cxnId="{EEEEA657-C630-4846-B3E7-F85C9426309C}">
      <dgm:prSet/>
      <dgm:spPr/>
      <dgm:t>
        <a:bodyPr/>
        <a:lstStyle/>
        <a:p>
          <a:endParaRPr lang="en-US"/>
        </a:p>
      </dgm:t>
    </dgm:pt>
    <dgm:pt modelId="{41A888F4-14C1-469A-A7FC-4B4EFCDDB19E}" type="pres">
      <dgm:prSet presAssocID="{86F6F095-B0EA-4B61-AB40-7F53C70F5262}" presName="linear" presStyleCnt="0">
        <dgm:presLayoutVars>
          <dgm:animLvl val="lvl"/>
          <dgm:resizeHandles val="exact"/>
        </dgm:presLayoutVars>
      </dgm:prSet>
      <dgm:spPr/>
    </dgm:pt>
    <dgm:pt modelId="{AE8B8485-0946-4B92-A2D0-B4B1D78FE356}" type="pres">
      <dgm:prSet presAssocID="{E046374D-FB7D-408E-83CC-07A41D9C747B}" presName="parentText" presStyleLbl="node1" presStyleIdx="0" presStyleCnt="3">
        <dgm:presLayoutVars>
          <dgm:chMax val="0"/>
          <dgm:bulletEnabled val="1"/>
        </dgm:presLayoutVars>
      </dgm:prSet>
      <dgm:spPr/>
    </dgm:pt>
    <dgm:pt modelId="{E7FC4ACB-98C9-4EB8-ABD6-8E95E6533CE3}" type="pres">
      <dgm:prSet presAssocID="{8DFE6522-E5EB-490F-9505-C61FC3C1B364}" presName="spacer" presStyleCnt="0"/>
      <dgm:spPr/>
    </dgm:pt>
    <dgm:pt modelId="{E2534A6A-9683-46CF-83B6-5624C7867BA3}" type="pres">
      <dgm:prSet presAssocID="{06C1B4F3-2659-4789-A795-5EC8D3D15E86}" presName="parentText" presStyleLbl="node1" presStyleIdx="1" presStyleCnt="3">
        <dgm:presLayoutVars>
          <dgm:chMax val="0"/>
          <dgm:bulletEnabled val="1"/>
        </dgm:presLayoutVars>
      </dgm:prSet>
      <dgm:spPr/>
    </dgm:pt>
    <dgm:pt modelId="{12B94826-53D7-466A-893D-EEF935E9DA6F}" type="pres">
      <dgm:prSet presAssocID="{540A1231-CDCC-4448-AFC6-D5146EB12DDE}" presName="spacer" presStyleCnt="0"/>
      <dgm:spPr/>
    </dgm:pt>
    <dgm:pt modelId="{7356357D-15F1-495D-B038-EB14314E99D9}" type="pres">
      <dgm:prSet presAssocID="{4CBF7C07-BE80-4E45-8DC8-4B12A659589F}" presName="parentText" presStyleLbl="node1" presStyleIdx="2" presStyleCnt="3">
        <dgm:presLayoutVars>
          <dgm:chMax val="0"/>
          <dgm:bulletEnabled val="1"/>
        </dgm:presLayoutVars>
      </dgm:prSet>
      <dgm:spPr/>
    </dgm:pt>
  </dgm:ptLst>
  <dgm:cxnLst>
    <dgm:cxn modelId="{6351523A-E515-4F77-84E5-8ACEEF66C859}" type="presOf" srcId="{06C1B4F3-2659-4789-A795-5EC8D3D15E86}" destId="{E2534A6A-9683-46CF-83B6-5624C7867BA3}" srcOrd="0" destOrd="0" presId="urn:microsoft.com/office/officeart/2005/8/layout/vList2"/>
    <dgm:cxn modelId="{1A5D4D61-A238-48DD-918E-8C029D6A6A2F}" type="presOf" srcId="{4CBF7C07-BE80-4E45-8DC8-4B12A659589F}" destId="{7356357D-15F1-495D-B038-EB14314E99D9}" srcOrd="0" destOrd="0" presId="urn:microsoft.com/office/officeart/2005/8/layout/vList2"/>
    <dgm:cxn modelId="{EEEEA657-C630-4846-B3E7-F85C9426309C}" srcId="{86F6F095-B0EA-4B61-AB40-7F53C70F5262}" destId="{4CBF7C07-BE80-4E45-8DC8-4B12A659589F}" srcOrd="2" destOrd="0" parTransId="{991D7FFD-6062-455E-B9F5-2A8CF0B2A0B3}" sibTransId="{907E8434-917E-4149-8E0A-17F4BB7B7164}"/>
    <dgm:cxn modelId="{B1474BAB-3CDC-406B-8ED5-AA0A384DC5EE}" srcId="{86F6F095-B0EA-4B61-AB40-7F53C70F5262}" destId="{E046374D-FB7D-408E-83CC-07A41D9C747B}" srcOrd="0" destOrd="0" parTransId="{B283B384-669B-4260-941C-623FBFC3A42E}" sibTransId="{8DFE6522-E5EB-490F-9505-C61FC3C1B364}"/>
    <dgm:cxn modelId="{6CB625C1-558D-4990-830A-BF1B5407393A}" type="presOf" srcId="{86F6F095-B0EA-4B61-AB40-7F53C70F5262}" destId="{41A888F4-14C1-469A-A7FC-4B4EFCDDB19E}" srcOrd="0" destOrd="0" presId="urn:microsoft.com/office/officeart/2005/8/layout/vList2"/>
    <dgm:cxn modelId="{A72B37D8-4FA9-4FF9-8F5B-36D58FD05538}" type="presOf" srcId="{E046374D-FB7D-408E-83CC-07A41D9C747B}" destId="{AE8B8485-0946-4B92-A2D0-B4B1D78FE356}" srcOrd="0" destOrd="0" presId="urn:microsoft.com/office/officeart/2005/8/layout/vList2"/>
    <dgm:cxn modelId="{392C30F2-0BC5-49DF-BF81-B885E25FE9D9}" srcId="{86F6F095-B0EA-4B61-AB40-7F53C70F5262}" destId="{06C1B4F3-2659-4789-A795-5EC8D3D15E86}" srcOrd="1" destOrd="0" parTransId="{6A95E921-EDFA-4658-8022-53B0F246951F}" sibTransId="{540A1231-CDCC-4448-AFC6-D5146EB12DDE}"/>
    <dgm:cxn modelId="{E17BC6DE-CC36-45BB-BB53-DDCE17B8F219}" type="presParOf" srcId="{41A888F4-14C1-469A-A7FC-4B4EFCDDB19E}" destId="{AE8B8485-0946-4B92-A2D0-B4B1D78FE356}" srcOrd="0" destOrd="0" presId="urn:microsoft.com/office/officeart/2005/8/layout/vList2"/>
    <dgm:cxn modelId="{4BF4907F-D55F-465A-B1D3-F3D1A5240A59}" type="presParOf" srcId="{41A888F4-14C1-469A-A7FC-4B4EFCDDB19E}" destId="{E7FC4ACB-98C9-4EB8-ABD6-8E95E6533CE3}" srcOrd="1" destOrd="0" presId="urn:microsoft.com/office/officeart/2005/8/layout/vList2"/>
    <dgm:cxn modelId="{964AA5E1-52D0-443B-AB0D-3D874F0069FE}" type="presParOf" srcId="{41A888F4-14C1-469A-A7FC-4B4EFCDDB19E}" destId="{E2534A6A-9683-46CF-83B6-5624C7867BA3}" srcOrd="2" destOrd="0" presId="urn:microsoft.com/office/officeart/2005/8/layout/vList2"/>
    <dgm:cxn modelId="{36035958-EF58-46B0-B98C-7AE5543BED60}" type="presParOf" srcId="{41A888F4-14C1-469A-A7FC-4B4EFCDDB19E}" destId="{12B94826-53D7-466A-893D-EEF935E9DA6F}" srcOrd="3" destOrd="0" presId="urn:microsoft.com/office/officeart/2005/8/layout/vList2"/>
    <dgm:cxn modelId="{7793BC94-C211-43AF-AAC5-8CC1F9010EDC}" type="presParOf" srcId="{41A888F4-14C1-469A-A7FC-4B4EFCDDB19E}" destId="{7356357D-15F1-495D-B038-EB14314E99D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D81C295-63B3-40BD-9216-6335B59E9BB9}"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ADB564D-AC69-40E1-8601-D5106433D68B}">
      <dgm:prSet/>
      <dgm:spPr/>
      <dgm:t>
        <a:bodyPr/>
        <a:lstStyle/>
        <a:p>
          <a:r>
            <a:rPr lang="en-US"/>
            <a:t>Muhly Grass (Muhlenbergia capillaris)</a:t>
          </a:r>
        </a:p>
      </dgm:t>
    </dgm:pt>
    <dgm:pt modelId="{96B67F2B-B4FF-4662-BF66-0A6C12FB57F4}" type="parTrans" cxnId="{D8C1DF8D-3DE8-4497-B401-7B22F55EA61A}">
      <dgm:prSet/>
      <dgm:spPr/>
      <dgm:t>
        <a:bodyPr/>
        <a:lstStyle/>
        <a:p>
          <a:endParaRPr lang="en-US"/>
        </a:p>
      </dgm:t>
    </dgm:pt>
    <dgm:pt modelId="{E44BC477-3B52-42A7-BD1E-3D29482FAE0A}" type="sibTrans" cxnId="{D8C1DF8D-3DE8-4497-B401-7B22F55EA61A}">
      <dgm:prSet/>
      <dgm:spPr/>
      <dgm:t>
        <a:bodyPr/>
        <a:lstStyle/>
        <a:p>
          <a:endParaRPr lang="en-US"/>
        </a:p>
      </dgm:t>
    </dgm:pt>
    <dgm:pt modelId="{B7032A86-DF81-4626-9C94-265F0CA1DB18}">
      <dgm:prSet/>
      <dgm:spPr/>
      <dgm:t>
        <a:bodyPr/>
        <a:lstStyle/>
        <a:p>
          <a:r>
            <a:rPr lang="en-US"/>
            <a:t>Wiregrass (Aristida stricta)</a:t>
          </a:r>
        </a:p>
      </dgm:t>
    </dgm:pt>
    <dgm:pt modelId="{0B3511C9-E931-4A44-9B3E-53CEBC5D0938}" type="parTrans" cxnId="{38753EF1-18DD-4F2B-A031-6587E36F17B8}">
      <dgm:prSet/>
      <dgm:spPr/>
      <dgm:t>
        <a:bodyPr/>
        <a:lstStyle/>
        <a:p>
          <a:endParaRPr lang="en-US"/>
        </a:p>
      </dgm:t>
    </dgm:pt>
    <dgm:pt modelId="{F3CC23D9-E0CF-4C2F-B8E5-E4A774EFDBCD}" type="sibTrans" cxnId="{38753EF1-18DD-4F2B-A031-6587E36F17B8}">
      <dgm:prSet/>
      <dgm:spPr/>
      <dgm:t>
        <a:bodyPr/>
        <a:lstStyle/>
        <a:p>
          <a:endParaRPr lang="en-US"/>
        </a:p>
      </dgm:t>
    </dgm:pt>
    <dgm:pt modelId="{9CEE981E-9A5C-46C9-93B7-7C13660C9105}">
      <dgm:prSet/>
      <dgm:spPr/>
      <dgm:t>
        <a:bodyPr/>
        <a:lstStyle/>
        <a:p>
          <a:r>
            <a:rPr lang="en-US"/>
            <a:t>Fakahatchee Grass</a:t>
          </a:r>
        </a:p>
      </dgm:t>
    </dgm:pt>
    <dgm:pt modelId="{D92BD010-3719-4B51-9D44-4CF7D9F547CD}" type="parTrans" cxnId="{9C2C3107-5B05-4817-A3E8-F3819082074B}">
      <dgm:prSet/>
      <dgm:spPr/>
      <dgm:t>
        <a:bodyPr/>
        <a:lstStyle/>
        <a:p>
          <a:endParaRPr lang="en-US"/>
        </a:p>
      </dgm:t>
    </dgm:pt>
    <dgm:pt modelId="{7D1C4141-FA45-4241-AE63-01037EEB50D0}" type="sibTrans" cxnId="{9C2C3107-5B05-4817-A3E8-F3819082074B}">
      <dgm:prSet/>
      <dgm:spPr/>
      <dgm:t>
        <a:bodyPr/>
        <a:lstStyle/>
        <a:p>
          <a:endParaRPr lang="en-US"/>
        </a:p>
      </dgm:t>
    </dgm:pt>
    <dgm:pt modelId="{E6391E25-7307-42B1-8E1A-358312C277BF}" type="pres">
      <dgm:prSet presAssocID="{7D81C295-63B3-40BD-9216-6335B59E9BB9}" presName="linear" presStyleCnt="0">
        <dgm:presLayoutVars>
          <dgm:animLvl val="lvl"/>
          <dgm:resizeHandles val="exact"/>
        </dgm:presLayoutVars>
      </dgm:prSet>
      <dgm:spPr/>
    </dgm:pt>
    <dgm:pt modelId="{A0DB01E5-DEE4-4EF6-8DF0-5303FC916606}" type="pres">
      <dgm:prSet presAssocID="{4ADB564D-AC69-40E1-8601-D5106433D68B}" presName="parentText" presStyleLbl="node1" presStyleIdx="0" presStyleCnt="3">
        <dgm:presLayoutVars>
          <dgm:chMax val="0"/>
          <dgm:bulletEnabled val="1"/>
        </dgm:presLayoutVars>
      </dgm:prSet>
      <dgm:spPr/>
    </dgm:pt>
    <dgm:pt modelId="{A5B83C34-5AB3-4C8B-AB6A-DBB5F237022F}" type="pres">
      <dgm:prSet presAssocID="{E44BC477-3B52-42A7-BD1E-3D29482FAE0A}" presName="spacer" presStyleCnt="0"/>
      <dgm:spPr/>
    </dgm:pt>
    <dgm:pt modelId="{CF45110C-7862-47B8-AF6D-1C1804893A37}" type="pres">
      <dgm:prSet presAssocID="{B7032A86-DF81-4626-9C94-265F0CA1DB18}" presName="parentText" presStyleLbl="node1" presStyleIdx="1" presStyleCnt="3">
        <dgm:presLayoutVars>
          <dgm:chMax val="0"/>
          <dgm:bulletEnabled val="1"/>
        </dgm:presLayoutVars>
      </dgm:prSet>
      <dgm:spPr/>
    </dgm:pt>
    <dgm:pt modelId="{AE35C706-ECD8-48EA-A566-272A3FD8EEFA}" type="pres">
      <dgm:prSet presAssocID="{F3CC23D9-E0CF-4C2F-B8E5-E4A774EFDBCD}" presName="spacer" presStyleCnt="0"/>
      <dgm:spPr/>
    </dgm:pt>
    <dgm:pt modelId="{D76F598B-54EF-4B30-B29A-987AED5D28F3}" type="pres">
      <dgm:prSet presAssocID="{9CEE981E-9A5C-46C9-93B7-7C13660C9105}" presName="parentText" presStyleLbl="node1" presStyleIdx="2" presStyleCnt="3">
        <dgm:presLayoutVars>
          <dgm:chMax val="0"/>
          <dgm:bulletEnabled val="1"/>
        </dgm:presLayoutVars>
      </dgm:prSet>
      <dgm:spPr/>
    </dgm:pt>
  </dgm:ptLst>
  <dgm:cxnLst>
    <dgm:cxn modelId="{9C2C3107-5B05-4817-A3E8-F3819082074B}" srcId="{7D81C295-63B3-40BD-9216-6335B59E9BB9}" destId="{9CEE981E-9A5C-46C9-93B7-7C13660C9105}" srcOrd="2" destOrd="0" parTransId="{D92BD010-3719-4B51-9D44-4CF7D9F547CD}" sibTransId="{7D1C4141-FA45-4241-AE63-01037EEB50D0}"/>
    <dgm:cxn modelId="{7950CA14-77D8-410A-BCD8-8D4731A0F302}" type="presOf" srcId="{9CEE981E-9A5C-46C9-93B7-7C13660C9105}" destId="{D76F598B-54EF-4B30-B29A-987AED5D28F3}" srcOrd="0" destOrd="0" presId="urn:microsoft.com/office/officeart/2005/8/layout/vList2"/>
    <dgm:cxn modelId="{6C86167D-0E53-4320-B146-6CCB156DF365}" type="presOf" srcId="{4ADB564D-AC69-40E1-8601-D5106433D68B}" destId="{A0DB01E5-DEE4-4EF6-8DF0-5303FC916606}" srcOrd="0" destOrd="0" presId="urn:microsoft.com/office/officeart/2005/8/layout/vList2"/>
    <dgm:cxn modelId="{02B5417E-BF42-4C34-B403-6A7C8D5BC64E}" type="presOf" srcId="{B7032A86-DF81-4626-9C94-265F0CA1DB18}" destId="{CF45110C-7862-47B8-AF6D-1C1804893A37}" srcOrd="0" destOrd="0" presId="urn:microsoft.com/office/officeart/2005/8/layout/vList2"/>
    <dgm:cxn modelId="{D8C1DF8D-3DE8-4497-B401-7B22F55EA61A}" srcId="{7D81C295-63B3-40BD-9216-6335B59E9BB9}" destId="{4ADB564D-AC69-40E1-8601-D5106433D68B}" srcOrd="0" destOrd="0" parTransId="{96B67F2B-B4FF-4662-BF66-0A6C12FB57F4}" sibTransId="{E44BC477-3B52-42A7-BD1E-3D29482FAE0A}"/>
    <dgm:cxn modelId="{AAB10EDD-D24B-4140-A3C7-BB40CD3E44E9}" type="presOf" srcId="{7D81C295-63B3-40BD-9216-6335B59E9BB9}" destId="{E6391E25-7307-42B1-8E1A-358312C277BF}" srcOrd="0" destOrd="0" presId="urn:microsoft.com/office/officeart/2005/8/layout/vList2"/>
    <dgm:cxn modelId="{38753EF1-18DD-4F2B-A031-6587E36F17B8}" srcId="{7D81C295-63B3-40BD-9216-6335B59E9BB9}" destId="{B7032A86-DF81-4626-9C94-265F0CA1DB18}" srcOrd="1" destOrd="0" parTransId="{0B3511C9-E931-4A44-9B3E-53CEBC5D0938}" sibTransId="{F3CC23D9-E0CF-4C2F-B8E5-E4A774EFDBCD}"/>
    <dgm:cxn modelId="{F62B84D6-DA16-4254-BED0-0443893C6067}" type="presParOf" srcId="{E6391E25-7307-42B1-8E1A-358312C277BF}" destId="{A0DB01E5-DEE4-4EF6-8DF0-5303FC916606}" srcOrd="0" destOrd="0" presId="urn:microsoft.com/office/officeart/2005/8/layout/vList2"/>
    <dgm:cxn modelId="{3D76AC9B-280E-4D14-8F73-DC08711B9F2F}" type="presParOf" srcId="{E6391E25-7307-42B1-8E1A-358312C277BF}" destId="{A5B83C34-5AB3-4C8B-AB6A-DBB5F237022F}" srcOrd="1" destOrd="0" presId="urn:microsoft.com/office/officeart/2005/8/layout/vList2"/>
    <dgm:cxn modelId="{CD73CDB4-EDF1-4C5B-AF82-6E205803ABC8}" type="presParOf" srcId="{E6391E25-7307-42B1-8E1A-358312C277BF}" destId="{CF45110C-7862-47B8-AF6D-1C1804893A37}" srcOrd="2" destOrd="0" presId="urn:microsoft.com/office/officeart/2005/8/layout/vList2"/>
    <dgm:cxn modelId="{B55F5EAF-27B3-4FF2-A3BB-809AB0B4CF71}" type="presParOf" srcId="{E6391E25-7307-42B1-8E1A-358312C277BF}" destId="{AE35C706-ECD8-48EA-A566-272A3FD8EEFA}" srcOrd="3" destOrd="0" presId="urn:microsoft.com/office/officeart/2005/8/layout/vList2"/>
    <dgm:cxn modelId="{873027D1-1851-49AA-B6E4-B6C0E677273B}" type="presParOf" srcId="{E6391E25-7307-42B1-8E1A-358312C277BF}" destId="{D76F598B-54EF-4B30-B29A-987AED5D28F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ACDE100-0D58-4209-A810-D08B35B2FDD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8A1A4DEF-0A89-42C3-8C64-C7A215DDD594}">
      <dgm:prSet/>
      <dgm:spPr/>
      <dgm:t>
        <a:bodyPr/>
        <a:lstStyle/>
        <a:p>
          <a:r>
            <a:rPr lang="en-US"/>
            <a:t>Coreopsis (State wildflower)</a:t>
          </a:r>
        </a:p>
      </dgm:t>
    </dgm:pt>
    <dgm:pt modelId="{1CF7158B-7C70-49AA-83B8-A453907B2CE3}" type="parTrans" cxnId="{DD0B20C1-85B3-417D-9118-E897F4AEB498}">
      <dgm:prSet/>
      <dgm:spPr/>
      <dgm:t>
        <a:bodyPr/>
        <a:lstStyle/>
        <a:p>
          <a:endParaRPr lang="en-US"/>
        </a:p>
      </dgm:t>
    </dgm:pt>
    <dgm:pt modelId="{E3539F7F-A43D-4522-AAC8-D421DFBFFB02}" type="sibTrans" cxnId="{DD0B20C1-85B3-417D-9118-E897F4AEB498}">
      <dgm:prSet/>
      <dgm:spPr/>
      <dgm:t>
        <a:bodyPr/>
        <a:lstStyle/>
        <a:p>
          <a:endParaRPr lang="en-US"/>
        </a:p>
      </dgm:t>
    </dgm:pt>
    <dgm:pt modelId="{BAE6DBC0-1744-4655-9805-E8232AD5312F}">
      <dgm:prSet/>
      <dgm:spPr/>
      <dgm:t>
        <a:bodyPr/>
        <a:lstStyle/>
        <a:p>
          <a:r>
            <a:rPr lang="en-US"/>
            <a:t>Blanketflower</a:t>
          </a:r>
        </a:p>
      </dgm:t>
    </dgm:pt>
    <dgm:pt modelId="{8E6F6563-6375-4748-96BB-00AA693D4219}" type="parTrans" cxnId="{8BA344BF-D1A7-4CDE-84F4-341BB7B1F93E}">
      <dgm:prSet/>
      <dgm:spPr/>
      <dgm:t>
        <a:bodyPr/>
        <a:lstStyle/>
        <a:p>
          <a:endParaRPr lang="en-US"/>
        </a:p>
      </dgm:t>
    </dgm:pt>
    <dgm:pt modelId="{632331F2-8984-4449-8FF8-2D800E8C75F5}" type="sibTrans" cxnId="{8BA344BF-D1A7-4CDE-84F4-341BB7B1F93E}">
      <dgm:prSet/>
      <dgm:spPr/>
      <dgm:t>
        <a:bodyPr/>
        <a:lstStyle/>
        <a:p>
          <a:endParaRPr lang="en-US"/>
        </a:p>
      </dgm:t>
    </dgm:pt>
    <dgm:pt modelId="{F4E0663F-9AE0-4B8C-B48B-4BEE39EAD133}">
      <dgm:prSet/>
      <dgm:spPr/>
      <dgm:t>
        <a:bodyPr/>
        <a:lstStyle/>
        <a:p>
          <a:r>
            <a:rPr lang="en-US"/>
            <a:t>Tickseed</a:t>
          </a:r>
        </a:p>
      </dgm:t>
    </dgm:pt>
    <dgm:pt modelId="{88EFA350-AC65-4E69-86AD-081A32E4C56A}" type="parTrans" cxnId="{CD7B4474-FB4B-4DB1-A5ED-F1917C0F8760}">
      <dgm:prSet/>
      <dgm:spPr/>
      <dgm:t>
        <a:bodyPr/>
        <a:lstStyle/>
        <a:p>
          <a:endParaRPr lang="en-US"/>
        </a:p>
      </dgm:t>
    </dgm:pt>
    <dgm:pt modelId="{1B70BC51-CD10-475D-B509-A4326D496FB2}" type="sibTrans" cxnId="{CD7B4474-FB4B-4DB1-A5ED-F1917C0F8760}">
      <dgm:prSet/>
      <dgm:spPr/>
      <dgm:t>
        <a:bodyPr/>
        <a:lstStyle/>
        <a:p>
          <a:endParaRPr lang="en-US"/>
        </a:p>
      </dgm:t>
    </dgm:pt>
    <dgm:pt modelId="{9776D434-77B3-4830-A209-FC1B91384D18}">
      <dgm:prSet/>
      <dgm:spPr/>
      <dgm:t>
        <a:bodyPr/>
        <a:lstStyle/>
        <a:p>
          <a:r>
            <a:rPr lang="en-US"/>
            <a:t>Black-eyed Susan</a:t>
          </a:r>
        </a:p>
      </dgm:t>
    </dgm:pt>
    <dgm:pt modelId="{85A175FF-29AF-486D-9706-DE1BAC263127}" type="parTrans" cxnId="{1617A642-8293-4CFD-B856-95F89DEFF362}">
      <dgm:prSet/>
      <dgm:spPr/>
      <dgm:t>
        <a:bodyPr/>
        <a:lstStyle/>
        <a:p>
          <a:endParaRPr lang="en-US"/>
        </a:p>
      </dgm:t>
    </dgm:pt>
    <dgm:pt modelId="{656516F8-6F78-484A-85C0-0051D69D764E}" type="sibTrans" cxnId="{1617A642-8293-4CFD-B856-95F89DEFF362}">
      <dgm:prSet/>
      <dgm:spPr/>
      <dgm:t>
        <a:bodyPr/>
        <a:lstStyle/>
        <a:p>
          <a:endParaRPr lang="en-US"/>
        </a:p>
      </dgm:t>
    </dgm:pt>
    <dgm:pt modelId="{FA578A6B-CB3B-48BC-8885-97DD8E872F0B}" type="pres">
      <dgm:prSet presAssocID="{5ACDE100-0D58-4209-A810-D08B35B2FDD8}" presName="linear" presStyleCnt="0">
        <dgm:presLayoutVars>
          <dgm:animLvl val="lvl"/>
          <dgm:resizeHandles val="exact"/>
        </dgm:presLayoutVars>
      </dgm:prSet>
      <dgm:spPr/>
    </dgm:pt>
    <dgm:pt modelId="{90699BD6-F2F2-49D0-960D-0A8C819DDA44}" type="pres">
      <dgm:prSet presAssocID="{8A1A4DEF-0A89-42C3-8C64-C7A215DDD594}" presName="parentText" presStyleLbl="node1" presStyleIdx="0" presStyleCnt="4">
        <dgm:presLayoutVars>
          <dgm:chMax val="0"/>
          <dgm:bulletEnabled val="1"/>
        </dgm:presLayoutVars>
      </dgm:prSet>
      <dgm:spPr/>
    </dgm:pt>
    <dgm:pt modelId="{14D44830-1AC1-41D5-B0C8-D09F6EBD4A4C}" type="pres">
      <dgm:prSet presAssocID="{E3539F7F-A43D-4522-AAC8-D421DFBFFB02}" presName="spacer" presStyleCnt="0"/>
      <dgm:spPr/>
    </dgm:pt>
    <dgm:pt modelId="{38998BC0-D3DC-48A8-BBDA-96BDF11E753E}" type="pres">
      <dgm:prSet presAssocID="{BAE6DBC0-1744-4655-9805-E8232AD5312F}" presName="parentText" presStyleLbl="node1" presStyleIdx="1" presStyleCnt="4">
        <dgm:presLayoutVars>
          <dgm:chMax val="0"/>
          <dgm:bulletEnabled val="1"/>
        </dgm:presLayoutVars>
      </dgm:prSet>
      <dgm:spPr/>
    </dgm:pt>
    <dgm:pt modelId="{CD851879-953F-4742-BA6D-B35B31655DD5}" type="pres">
      <dgm:prSet presAssocID="{632331F2-8984-4449-8FF8-2D800E8C75F5}" presName="spacer" presStyleCnt="0"/>
      <dgm:spPr/>
    </dgm:pt>
    <dgm:pt modelId="{E43E1D53-6352-4F09-8517-89E497E66D89}" type="pres">
      <dgm:prSet presAssocID="{F4E0663F-9AE0-4B8C-B48B-4BEE39EAD133}" presName="parentText" presStyleLbl="node1" presStyleIdx="2" presStyleCnt="4">
        <dgm:presLayoutVars>
          <dgm:chMax val="0"/>
          <dgm:bulletEnabled val="1"/>
        </dgm:presLayoutVars>
      </dgm:prSet>
      <dgm:spPr/>
    </dgm:pt>
    <dgm:pt modelId="{8AC99137-95A4-470A-BF8A-CE7BC931DB80}" type="pres">
      <dgm:prSet presAssocID="{1B70BC51-CD10-475D-B509-A4326D496FB2}" presName="spacer" presStyleCnt="0"/>
      <dgm:spPr/>
    </dgm:pt>
    <dgm:pt modelId="{8A4A65BF-061F-4CCA-8FA5-7C384F41526E}" type="pres">
      <dgm:prSet presAssocID="{9776D434-77B3-4830-A209-FC1B91384D18}" presName="parentText" presStyleLbl="node1" presStyleIdx="3" presStyleCnt="4">
        <dgm:presLayoutVars>
          <dgm:chMax val="0"/>
          <dgm:bulletEnabled val="1"/>
        </dgm:presLayoutVars>
      </dgm:prSet>
      <dgm:spPr/>
    </dgm:pt>
  </dgm:ptLst>
  <dgm:cxnLst>
    <dgm:cxn modelId="{1617A642-8293-4CFD-B856-95F89DEFF362}" srcId="{5ACDE100-0D58-4209-A810-D08B35B2FDD8}" destId="{9776D434-77B3-4830-A209-FC1B91384D18}" srcOrd="3" destOrd="0" parTransId="{85A175FF-29AF-486D-9706-DE1BAC263127}" sibTransId="{656516F8-6F78-484A-85C0-0051D69D764E}"/>
    <dgm:cxn modelId="{CD7B4474-FB4B-4DB1-A5ED-F1917C0F8760}" srcId="{5ACDE100-0D58-4209-A810-D08B35B2FDD8}" destId="{F4E0663F-9AE0-4B8C-B48B-4BEE39EAD133}" srcOrd="2" destOrd="0" parTransId="{88EFA350-AC65-4E69-86AD-081A32E4C56A}" sibTransId="{1B70BC51-CD10-475D-B509-A4326D496FB2}"/>
    <dgm:cxn modelId="{8AFB8E55-6286-420D-A650-89ECAB2FE536}" type="presOf" srcId="{9776D434-77B3-4830-A209-FC1B91384D18}" destId="{8A4A65BF-061F-4CCA-8FA5-7C384F41526E}" srcOrd="0" destOrd="0" presId="urn:microsoft.com/office/officeart/2005/8/layout/vList2"/>
    <dgm:cxn modelId="{6094C983-A65D-4210-90E7-3E03CE7C7515}" type="presOf" srcId="{8A1A4DEF-0A89-42C3-8C64-C7A215DDD594}" destId="{90699BD6-F2F2-49D0-960D-0A8C819DDA44}" srcOrd="0" destOrd="0" presId="urn:microsoft.com/office/officeart/2005/8/layout/vList2"/>
    <dgm:cxn modelId="{D4F22988-8437-4258-881B-3061491CCA39}" type="presOf" srcId="{F4E0663F-9AE0-4B8C-B48B-4BEE39EAD133}" destId="{E43E1D53-6352-4F09-8517-89E497E66D89}" srcOrd="0" destOrd="0" presId="urn:microsoft.com/office/officeart/2005/8/layout/vList2"/>
    <dgm:cxn modelId="{01BD988C-F0E1-4F1E-B0F7-2DDEB39D1299}" type="presOf" srcId="{5ACDE100-0D58-4209-A810-D08B35B2FDD8}" destId="{FA578A6B-CB3B-48BC-8885-97DD8E872F0B}" srcOrd="0" destOrd="0" presId="urn:microsoft.com/office/officeart/2005/8/layout/vList2"/>
    <dgm:cxn modelId="{8BA344BF-D1A7-4CDE-84F4-341BB7B1F93E}" srcId="{5ACDE100-0D58-4209-A810-D08B35B2FDD8}" destId="{BAE6DBC0-1744-4655-9805-E8232AD5312F}" srcOrd="1" destOrd="0" parTransId="{8E6F6563-6375-4748-96BB-00AA693D4219}" sibTransId="{632331F2-8984-4449-8FF8-2D800E8C75F5}"/>
    <dgm:cxn modelId="{DD0B20C1-85B3-417D-9118-E897F4AEB498}" srcId="{5ACDE100-0D58-4209-A810-D08B35B2FDD8}" destId="{8A1A4DEF-0A89-42C3-8C64-C7A215DDD594}" srcOrd="0" destOrd="0" parTransId="{1CF7158B-7C70-49AA-83B8-A453907B2CE3}" sibTransId="{E3539F7F-A43D-4522-AAC8-D421DFBFFB02}"/>
    <dgm:cxn modelId="{AC141CE5-84DD-4F02-9E61-54C97E72315E}" type="presOf" srcId="{BAE6DBC0-1744-4655-9805-E8232AD5312F}" destId="{38998BC0-D3DC-48A8-BBDA-96BDF11E753E}" srcOrd="0" destOrd="0" presId="urn:microsoft.com/office/officeart/2005/8/layout/vList2"/>
    <dgm:cxn modelId="{9DA078F1-49D5-4174-B9ED-B6CD08C8250D}" type="presParOf" srcId="{FA578A6B-CB3B-48BC-8885-97DD8E872F0B}" destId="{90699BD6-F2F2-49D0-960D-0A8C819DDA44}" srcOrd="0" destOrd="0" presId="urn:microsoft.com/office/officeart/2005/8/layout/vList2"/>
    <dgm:cxn modelId="{14DF1F81-F632-468A-80C3-15CDDBBC8829}" type="presParOf" srcId="{FA578A6B-CB3B-48BC-8885-97DD8E872F0B}" destId="{14D44830-1AC1-41D5-B0C8-D09F6EBD4A4C}" srcOrd="1" destOrd="0" presId="urn:microsoft.com/office/officeart/2005/8/layout/vList2"/>
    <dgm:cxn modelId="{EC2A730D-EFB1-488F-B59F-38F52156C510}" type="presParOf" srcId="{FA578A6B-CB3B-48BC-8885-97DD8E872F0B}" destId="{38998BC0-D3DC-48A8-BBDA-96BDF11E753E}" srcOrd="2" destOrd="0" presId="urn:microsoft.com/office/officeart/2005/8/layout/vList2"/>
    <dgm:cxn modelId="{F724D385-BB69-4303-BAF6-9E3C0C66249D}" type="presParOf" srcId="{FA578A6B-CB3B-48BC-8885-97DD8E872F0B}" destId="{CD851879-953F-4742-BA6D-B35B31655DD5}" srcOrd="3" destOrd="0" presId="urn:microsoft.com/office/officeart/2005/8/layout/vList2"/>
    <dgm:cxn modelId="{82B1B54F-CFCB-480D-95FF-08C5D8057FC1}" type="presParOf" srcId="{FA578A6B-CB3B-48BC-8885-97DD8E872F0B}" destId="{E43E1D53-6352-4F09-8517-89E497E66D89}" srcOrd="4" destOrd="0" presId="urn:microsoft.com/office/officeart/2005/8/layout/vList2"/>
    <dgm:cxn modelId="{827B2D8D-ED0F-4AD4-AEB2-120B79A9E6B1}" type="presParOf" srcId="{FA578A6B-CB3B-48BC-8885-97DD8E872F0B}" destId="{8AC99137-95A4-470A-BF8A-CE7BC931DB80}" srcOrd="5" destOrd="0" presId="urn:microsoft.com/office/officeart/2005/8/layout/vList2"/>
    <dgm:cxn modelId="{00D2ECCD-2516-4AF4-B7FB-B6B0CCAE1080}" type="presParOf" srcId="{FA578A6B-CB3B-48BC-8885-97DD8E872F0B}" destId="{8A4A65BF-061F-4CCA-8FA5-7C384F41526E}"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D8E385A-D14F-4392-B65F-2BA9AFAD730E}" type="doc">
      <dgm:prSet loTypeId="urn:microsoft.com/office/officeart/2016/7/layout/RoundedRectangleTimeline" loCatId="process" qsTypeId="urn:microsoft.com/office/officeart/2005/8/quickstyle/simple1" qsCatId="simple" csTypeId="urn:microsoft.com/office/officeart/2005/8/colors/colorful2" csCatId="colorful" phldr="1"/>
      <dgm:spPr/>
      <dgm:t>
        <a:bodyPr/>
        <a:lstStyle/>
        <a:p>
          <a:endParaRPr lang="en-US"/>
        </a:p>
      </dgm:t>
    </dgm:pt>
    <dgm:pt modelId="{3573774B-1637-4AAE-93CA-16AA2FDBC504}">
      <dgm:prSet/>
      <dgm:spPr/>
      <dgm:t>
        <a:bodyPr/>
        <a:lstStyle/>
        <a:p>
          <a:r>
            <a:rPr lang="en-US"/>
            <a:t>Spring</a:t>
          </a:r>
        </a:p>
      </dgm:t>
    </dgm:pt>
    <dgm:pt modelId="{A84DFFD2-A710-4937-A34A-4F42EDEA4A94}" type="parTrans" cxnId="{C5566CE0-8B58-483A-9971-7F568774D150}">
      <dgm:prSet/>
      <dgm:spPr/>
      <dgm:t>
        <a:bodyPr/>
        <a:lstStyle/>
        <a:p>
          <a:endParaRPr lang="en-US"/>
        </a:p>
      </dgm:t>
    </dgm:pt>
    <dgm:pt modelId="{21341D5B-B49F-4C15-953A-97939457A370}" type="sibTrans" cxnId="{C5566CE0-8B58-483A-9971-7F568774D150}">
      <dgm:prSet/>
      <dgm:spPr/>
      <dgm:t>
        <a:bodyPr/>
        <a:lstStyle/>
        <a:p>
          <a:endParaRPr lang="en-US"/>
        </a:p>
      </dgm:t>
    </dgm:pt>
    <dgm:pt modelId="{ECC58B00-CD28-460B-9E10-5B497C5314E0}">
      <dgm:prSet/>
      <dgm:spPr/>
      <dgm:t>
        <a:bodyPr/>
        <a:lstStyle/>
        <a:p>
          <a:r>
            <a:rPr lang="en-US"/>
            <a:t>Coreopsis, Lupine</a:t>
          </a:r>
        </a:p>
      </dgm:t>
    </dgm:pt>
    <dgm:pt modelId="{EAE8AB83-0740-447F-B112-3E41FED4EC35}" type="parTrans" cxnId="{36041DAE-3799-4CC8-A79B-ECED03FBF4D6}">
      <dgm:prSet/>
      <dgm:spPr/>
      <dgm:t>
        <a:bodyPr/>
        <a:lstStyle/>
        <a:p>
          <a:endParaRPr lang="en-US"/>
        </a:p>
      </dgm:t>
    </dgm:pt>
    <dgm:pt modelId="{9D77FE2B-6F56-4631-AF96-06D5DEA4C31C}" type="sibTrans" cxnId="{36041DAE-3799-4CC8-A79B-ECED03FBF4D6}">
      <dgm:prSet/>
      <dgm:spPr/>
      <dgm:t>
        <a:bodyPr/>
        <a:lstStyle/>
        <a:p>
          <a:endParaRPr lang="en-US"/>
        </a:p>
      </dgm:t>
    </dgm:pt>
    <dgm:pt modelId="{CC008527-80C6-4D24-B02A-CFB51C5897AB}">
      <dgm:prSet/>
      <dgm:spPr/>
      <dgm:t>
        <a:bodyPr/>
        <a:lstStyle/>
        <a:p>
          <a:r>
            <a:rPr lang="en-US"/>
            <a:t>Summer</a:t>
          </a:r>
        </a:p>
      </dgm:t>
    </dgm:pt>
    <dgm:pt modelId="{53A6F69B-7742-4B30-BB5C-E4108F394166}" type="parTrans" cxnId="{953B423C-493B-406F-B843-BD951797C973}">
      <dgm:prSet/>
      <dgm:spPr/>
      <dgm:t>
        <a:bodyPr/>
        <a:lstStyle/>
        <a:p>
          <a:endParaRPr lang="en-US"/>
        </a:p>
      </dgm:t>
    </dgm:pt>
    <dgm:pt modelId="{1D37DDE7-55CD-4C40-9E2A-A8924A8B1E7C}" type="sibTrans" cxnId="{953B423C-493B-406F-B843-BD951797C973}">
      <dgm:prSet/>
      <dgm:spPr/>
      <dgm:t>
        <a:bodyPr/>
        <a:lstStyle/>
        <a:p>
          <a:endParaRPr lang="en-US"/>
        </a:p>
      </dgm:t>
    </dgm:pt>
    <dgm:pt modelId="{58CAC0CF-ACE3-43E4-9777-8511489C6ED4}">
      <dgm:prSet/>
      <dgm:spPr/>
      <dgm:t>
        <a:bodyPr/>
        <a:lstStyle/>
        <a:p>
          <a:r>
            <a:rPr lang="en-US"/>
            <a:t>Milkweed</a:t>
          </a:r>
        </a:p>
      </dgm:t>
    </dgm:pt>
    <dgm:pt modelId="{3BA09897-97D8-4FF8-B2E1-3C461D441B83}" type="parTrans" cxnId="{2D635FB2-CE44-47F0-BE82-CD0CA4AF5704}">
      <dgm:prSet/>
      <dgm:spPr/>
      <dgm:t>
        <a:bodyPr/>
        <a:lstStyle/>
        <a:p>
          <a:endParaRPr lang="en-US"/>
        </a:p>
      </dgm:t>
    </dgm:pt>
    <dgm:pt modelId="{3C8C8F63-DEB5-4856-B68F-DB78091B566E}" type="sibTrans" cxnId="{2D635FB2-CE44-47F0-BE82-CD0CA4AF5704}">
      <dgm:prSet/>
      <dgm:spPr/>
      <dgm:t>
        <a:bodyPr/>
        <a:lstStyle/>
        <a:p>
          <a:endParaRPr lang="en-US"/>
        </a:p>
      </dgm:t>
    </dgm:pt>
    <dgm:pt modelId="{3FE07F81-D78A-400F-8871-B26DD67DD00A}">
      <dgm:prSet/>
      <dgm:spPr/>
      <dgm:t>
        <a:bodyPr/>
        <a:lstStyle/>
        <a:p>
          <a:r>
            <a:rPr lang="en-US"/>
            <a:t>Fall</a:t>
          </a:r>
        </a:p>
      </dgm:t>
    </dgm:pt>
    <dgm:pt modelId="{ED1917F6-B823-4BC5-A441-930B991FCD8F}" type="parTrans" cxnId="{18DAB00F-A75F-41D6-B3E1-736554097DF3}">
      <dgm:prSet/>
      <dgm:spPr/>
      <dgm:t>
        <a:bodyPr/>
        <a:lstStyle/>
        <a:p>
          <a:endParaRPr lang="en-US"/>
        </a:p>
      </dgm:t>
    </dgm:pt>
    <dgm:pt modelId="{AEBD5F69-E918-4FCB-86DE-5A045D2A8BD9}" type="sibTrans" cxnId="{18DAB00F-A75F-41D6-B3E1-736554097DF3}">
      <dgm:prSet/>
      <dgm:spPr/>
      <dgm:t>
        <a:bodyPr/>
        <a:lstStyle/>
        <a:p>
          <a:endParaRPr lang="en-US"/>
        </a:p>
      </dgm:t>
    </dgm:pt>
    <dgm:pt modelId="{5807496A-04EA-4474-A97E-98D3D7B1DECF}">
      <dgm:prSet/>
      <dgm:spPr/>
      <dgm:t>
        <a:bodyPr/>
        <a:lstStyle/>
        <a:p>
          <a:r>
            <a:rPr lang="en-US"/>
            <a:t>Goldenrod</a:t>
          </a:r>
        </a:p>
      </dgm:t>
    </dgm:pt>
    <dgm:pt modelId="{763BA3E0-4436-4328-8FFF-02DD78464112}" type="parTrans" cxnId="{F8417D42-BB4A-4F75-80EE-B657603926F7}">
      <dgm:prSet/>
      <dgm:spPr/>
      <dgm:t>
        <a:bodyPr/>
        <a:lstStyle/>
        <a:p>
          <a:endParaRPr lang="en-US"/>
        </a:p>
      </dgm:t>
    </dgm:pt>
    <dgm:pt modelId="{C67B49AB-4656-448A-AB20-355735E1ECE8}" type="sibTrans" cxnId="{F8417D42-BB4A-4F75-80EE-B657603926F7}">
      <dgm:prSet/>
      <dgm:spPr/>
      <dgm:t>
        <a:bodyPr/>
        <a:lstStyle/>
        <a:p>
          <a:endParaRPr lang="en-US"/>
        </a:p>
      </dgm:t>
    </dgm:pt>
    <dgm:pt modelId="{C23D93EA-24C7-4433-9357-35E4D1463148}" type="pres">
      <dgm:prSet presAssocID="{FD8E385A-D14F-4392-B65F-2BA9AFAD730E}" presName="Name0" presStyleCnt="0">
        <dgm:presLayoutVars>
          <dgm:chMax/>
          <dgm:chPref/>
          <dgm:animLvl val="lvl"/>
        </dgm:presLayoutVars>
      </dgm:prSet>
      <dgm:spPr/>
    </dgm:pt>
    <dgm:pt modelId="{A9F495F2-F130-448B-B838-3B60F84114CC}" type="pres">
      <dgm:prSet presAssocID="{3573774B-1637-4AAE-93CA-16AA2FDBC504}" presName="composite1" presStyleCnt="0"/>
      <dgm:spPr/>
    </dgm:pt>
    <dgm:pt modelId="{C680EACD-0ABD-4CBF-8550-B59CB956A751}" type="pres">
      <dgm:prSet presAssocID="{3573774B-1637-4AAE-93CA-16AA2FDBC504}" presName="parent1" presStyleLbl="alignNode1" presStyleIdx="0" presStyleCnt="3">
        <dgm:presLayoutVars>
          <dgm:chMax val="1"/>
          <dgm:chPref val="1"/>
          <dgm:bulletEnabled val="1"/>
        </dgm:presLayoutVars>
      </dgm:prSet>
      <dgm:spPr/>
    </dgm:pt>
    <dgm:pt modelId="{0E8849F8-59DC-425B-A608-1DFDE31CBCBB}" type="pres">
      <dgm:prSet presAssocID="{3573774B-1637-4AAE-93CA-16AA2FDBC504}" presName="Childtext1" presStyleLbl="revTx" presStyleIdx="0" presStyleCnt="3">
        <dgm:presLayoutVars>
          <dgm:bulletEnabled val="1"/>
        </dgm:presLayoutVars>
      </dgm:prSet>
      <dgm:spPr/>
    </dgm:pt>
    <dgm:pt modelId="{471E8BC2-036B-4A74-AA99-A25F553EB7BE}" type="pres">
      <dgm:prSet presAssocID="{3573774B-1637-4AAE-93CA-16AA2FDBC504}" presName="ConnectLine1" presStyleLbl="sibTrans1D1" presStyleIdx="0" presStyleCnt="3"/>
      <dgm:spPr>
        <a:noFill/>
        <a:ln w="9525" cap="flat" cmpd="sng" algn="ctr">
          <a:solidFill>
            <a:schemeClr val="accent2">
              <a:hueOff val="0"/>
              <a:satOff val="0"/>
              <a:lumOff val="0"/>
              <a:alphaOff val="0"/>
            </a:schemeClr>
          </a:solidFill>
          <a:prstDash val="dash"/>
        </a:ln>
        <a:effectLst/>
      </dgm:spPr>
    </dgm:pt>
    <dgm:pt modelId="{20C11958-2278-4F2C-A2CE-82EA60DCF1E5}" type="pres">
      <dgm:prSet presAssocID="{3573774B-1637-4AAE-93CA-16AA2FDBC504}" presName="ConnectLineEnd1" presStyleLbl="lnNode1" presStyleIdx="0" presStyleCnt="3"/>
      <dgm:spPr/>
    </dgm:pt>
    <dgm:pt modelId="{1FF03B7C-128C-4653-8E80-FBA2CCEBAE8F}" type="pres">
      <dgm:prSet presAssocID="{3573774B-1637-4AAE-93CA-16AA2FDBC504}" presName="EmptyPane1" presStyleCnt="0"/>
      <dgm:spPr/>
    </dgm:pt>
    <dgm:pt modelId="{03F076B0-0F89-498F-94F8-4F7E386EADA3}" type="pres">
      <dgm:prSet presAssocID="{21341D5B-B49F-4C15-953A-97939457A370}" presName="spaceBetweenRectangles1" presStyleCnt="0"/>
      <dgm:spPr/>
    </dgm:pt>
    <dgm:pt modelId="{9F1424A1-FB65-4D03-B1EC-D1596669E1C1}" type="pres">
      <dgm:prSet presAssocID="{CC008527-80C6-4D24-B02A-CFB51C5897AB}" presName="composite1" presStyleCnt="0"/>
      <dgm:spPr/>
    </dgm:pt>
    <dgm:pt modelId="{C1F9F2F6-679C-443B-8ABB-409478284A12}" type="pres">
      <dgm:prSet presAssocID="{CC008527-80C6-4D24-B02A-CFB51C5897AB}" presName="parent1" presStyleLbl="alignNode1" presStyleIdx="1" presStyleCnt="3">
        <dgm:presLayoutVars>
          <dgm:chMax val="1"/>
          <dgm:chPref val="1"/>
          <dgm:bulletEnabled val="1"/>
        </dgm:presLayoutVars>
      </dgm:prSet>
      <dgm:spPr/>
    </dgm:pt>
    <dgm:pt modelId="{1B4BCE63-7A50-494D-AFC8-A883C3EB3402}" type="pres">
      <dgm:prSet presAssocID="{CC008527-80C6-4D24-B02A-CFB51C5897AB}" presName="Childtext1" presStyleLbl="revTx" presStyleIdx="1" presStyleCnt="3">
        <dgm:presLayoutVars>
          <dgm:bulletEnabled val="1"/>
        </dgm:presLayoutVars>
      </dgm:prSet>
      <dgm:spPr/>
    </dgm:pt>
    <dgm:pt modelId="{05C6E69E-2266-4B68-A624-DF78FE0F8702}" type="pres">
      <dgm:prSet presAssocID="{CC008527-80C6-4D24-B02A-CFB51C5897AB}" presName="ConnectLine1" presStyleLbl="sibTrans1D1" presStyleIdx="1" presStyleCnt="3"/>
      <dgm:spPr>
        <a:noFill/>
        <a:ln w="9525" cap="flat" cmpd="sng" algn="ctr">
          <a:solidFill>
            <a:schemeClr val="accent2">
              <a:hueOff val="2340759"/>
              <a:satOff val="-2919"/>
              <a:lumOff val="686"/>
              <a:alphaOff val="0"/>
            </a:schemeClr>
          </a:solidFill>
          <a:prstDash val="dash"/>
        </a:ln>
        <a:effectLst/>
      </dgm:spPr>
    </dgm:pt>
    <dgm:pt modelId="{48032DDF-7A32-4F20-AC90-5314E81A12BB}" type="pres">
      <dgm:prSet presAssocID="{CC008527-80C6-4D24-B02A-CFB51C5897AB}" presName="ConnectLineEnd1" presStyleLbl="lnNode1" presStyleIdx="1" presStyleCnt="3"/>
      <dgm:spPr/>
    </dgm:pt>
    <dgm:pt modelId="{2D58FAE3-80C5-4D24-BAB1-06F77613FC3C}" type="pres">
      <dgm:prSet presAssocID="{CC008527-80C6-4D24-B02A-CFB51C5897AB}" presName="EmptyPane1" presStyleCnt="0"/>
      <dgm:spPr/>
    </dgm:pt>
    <dgm:pt modelId="{83A134D1-84BD-46DB-8F80-081E2FED9CB8}" type="pres">
      <dgm:prSet presAssocID="{1D37DDE7-55CD-4C40-9E2A-A8924A8B1E7C}" presName="spaceBetweenRectangles1" presStyleCnt="0"/>
      <dgm:spPr/>
    </dgm:pt>
    <dgm:pt modelId="{FBD978A7-EF48-4D4E-AA7D-5B41411B3B19}" type="pres">
      <dgm:prSet presAssocID="{3FE07F81-D78A-400F-8871-B26DD67DD00A}" presName="composite1" presStyleCnt="0"/>
      <dgm:spPr/>
    </dgm:pt>
    <dgm:pt modelId="{72C3AF8A-E414-49C0-A860-FC51A1E1A6D5}" type="pres">
      <dgm:prSet presAssocID="{3FE07F81-D78A-400F-8871-B26DD67DD00A}" presName="parent1" presStyleLbl="alignNode1" presStyleIdx="2" presStyleCnt="3">
        <dgm:presLayoutVars>
          <dgm:chMax val="1"/>
          <dgm:chPref val="1"/>
          <dgm:bulletEnabled val="1"/>
        </dgm:presLayoutVars>
      </dgm:prSet>
      <dgm:spPr/>
    </dgm:pt>
    <dgm:pt modelId="{BEC1C1D2-A6BF-497C-B3CF-10F70343A905}" type="pres">
      <dgm:prSet presAssocID="{3FE07F81-D78A-400F-8871-B26DD67DD00A}" presName="Childtext1" presStyleLbl="revTx" presStyleIdx="2" presStyleCnt="3">
        <dgm:presLayoutVars>
          <dgm:bulletEnabled val="1"/>
        </dgm:presLayoutVars>
      </dgm:prSet>
      <dgm:spPr/>
    </dgm:pt>
    <dgm:pt modelId="{29141189-6379-40D2-92F8-5868367B31E6}" type="pres">
      <dgm:prSet presAssocID="{3FE07F81-D78A-400F-8871-B26DD67DD00A}" presName="ConnectLine1" presStyleLbl="sibTrans1D1" presStyleIdx="2" presStyleCnt="3"/>
      <dgm:spPr>
        <a:noFill/>
        <a:ln w="9525" cap="flat" cmpd="sng" algn="ctr">
          <a:solidFill>
            <a:schemeClr val="accent2">
              <a:hueOff val="4681519"/>
              <a:satOff val="-5839"/>
              <a:lumOff val="1373"/>
              <a:alphaOff val="0"/>
            </a:schemeClr>
          </a:solidFill>
          <a:prstDash val="dash"/>
        </a:ln>
        <a:effectLst/>
      </dgm:spPr>
    </dgm:pt>
    <dgm:pt modelId="{A7363B99-DFAD-4012-8527-A19C00A66234}" type="pres">
      <dgm:prSet presAssocID="{3FE07F81-D78A-400F-8871-B26DD67DD00A}" presName="ConnectLineEnd1" presStyleLbl="lnNode1" presStyleIdx="2" presStyleCnt="3"/>
      <dgm:spPr/>
    </dgm:pt>
    <dgm:pt modelId="{0B2FF48F-A985-476B-A7F3-F1E73AB93CD7}" type="pres">
      <dgm:prSet presAssocID="{3FE07F81-D78A-400F-8871-B26DD67DD00A}" presName="EmptyPane1" presStyleCnt="0"/>
      <dgm:spPr/>
    </dgm:pt>
  </dgm:ptLst>
  <dgm:cxnLst>
    <dgm:cxn modelId="{A8D5DA05-14C8-45EC-99F3-213A112F7608}" type="presOf" srcId="{ECC58B00-CD28-460B-9E10-5B497C5314E0}" destId="{0E8849F8-59DC-425B-A608-1DFDE31CBCBB}" srcOrd="0" destOrd="0" presId="urn:microsoft.com/office/officeart/2016/7/layout/RoundedRectangleTimeline"/>
    <dgm:cxn modelId="{1E4E0A0D-E192-4009-9C04-97003DA4019D}" type="presOf" srcId="{FD8E385A-D14F-4392-B65F-2BA9AFAD730E}" destId="{C23D93EA-24C7-4433-9357-35E4D1463148}" srcOrd="0" destOrd="0" presId="urn:microsoft.com/office/officeart/2016/7/layout/RoundedRectangleTimeline"/>
    <dgm:cxn modelId="{18DAB00F-A75F-41D6-B3E1-736554097DF3}" srcId="{FD8E385A-D14F-4392-B65F-2BA9AFAD730E}" destId="{3FE07F81-D78A-400F-8871-B26DD67DD00A}" srcOrd="2" destOrd="0" parTransId="{ED1917F6-B823-4BC5-A441-930B991FCD8F}" sibTransId="{AEBD5F69-E918-4FCB-86DE-5A045D2A8BD9}"/>
    <dgm:cxn modelId="{26D27C22-0633-40BC-A82B-8A63FC08FD04}" type="presOf" srcId="{58CAC0CF-ACE3-43E4-9777-8511489C6ED4}" destId="{1B4BCE63-7A50-494D-AFC8-A883C3EB3402}" srcOrd="0" destOrd="0" presId="urn:microsoft.com/office/officeart/2016/7/layout/RoundedRectangleTimeline"/>
    <dgm:cxn modelId="{76CD3B2A-CF1B-4CDD-865E-A8176B12B332}" type="presOf" srcId="{5807496A-04EA-4474-A97E-98D3D7B1DECF}" destId="{BEC1C1D2-A6BF-497C-B3CF-10F70343A905}" srcOrd="0" destOrd="0" presId="urn:microsoft.com/office/officeart/2016/7/layout/RoundedRectangleTimeline"/>
    <dgm:cxn modelId="{953B423C-493B-406F-B843-BD951797C973}" srcId="{FD8E385A-D14F-4392-B65F-2BA9AFAD730E}" destId="{CC008527-80C6-4D24-B02A-CFB51C5897AB}" srcOrd="1" destOrd="0" parTransId="{53A6F69B-7742-4B30-BB5C-E4108F394166}" sibTransId="{1D37DDE7-55CD-4C40-9E2A-A8924A8B1E7C}"/>
    <dgm:cxn modelId="{DF090C62-BBC8-4348-A201-01CF877EA1C1}" type="presOf" srcId="{CC008527-80C6-4D24-B02A-CFB51C5897AB}" destId="{C1F9F2F6-679C-443B-8ABB-409478284A12}" srcOrd="0" destOrd="0" presId="urn:microsoft.com/office/officeart/2016/7/layout/RoundedRectangleTimeline"/>
    <dgm:cxn modelId="{F8417D42-BB4A-4F75-80EE-B657603926F7}" srcId="{3FE07F81-D78A-400F-8871-B26DD67DD00A}" destId="{5807496A-04EA-4474-A97E-98D3D7B1DECF}" srcOrd="0" destOrd="0" parTransId="{763BA3E0-4436-4328-8FFF-02DD78464112}" sibTransId="{C67B49AB-4656-448A-AB20-355735E1ECE8}"/>
    <dgm:cxn modelId="{63362A48-CD23-4597-8168-C3E5DB7E3762}" type="presOf" srcId="{3FE07F81-D78A-400F-8871-B26DD67DD00A}" destId="{72C3AF8A-E414-49C0-A860-FC51A1E1A6D5}" srcOrd="0" destOrd="0" presId="urn:microsoft.com/office/officeart/2016/7/layout/RoundedRectangleTimeline"/>
    <dgm:cxn modelId="{E7A36D4A-EAE7-4B60-8E8A-3B64E93DE287}" type="presOf" srcId="{3573774B-1637-4AAE-93CA-16AA2FDBC504}" destId="{C680EACD-0ABD-4CBF-8550-B59CB956A751}" srcOrd="0" destOrd="0" presId="urn:microsoft.com/office/officeart/2016/7/layout/RoundedRectangleTimeline"/>
    <dgm:cxn modelId="{36041DAE-3799-4CC8-A79B-ECED03FBF4D6}" srcId="{3573774B-1637-4AAE-93CA-16AA2FDBC504}" destId="{ECC58B00-CD28-460B-9E10-5B497C5314E0}" srcOrd="0" destOrd="0" parTransId="{EAE8AB83-0740-447F-B112-3E41FED4EC35}" sibTransId="{9D77FE2B-6F56-4631-AF96-06D5DEA4C31C}"/>
    <dgm:cxn modelId="{2D635FB2-CE44-47F0-BE82-CD0CA4AF5704}" srcId="{CC008527-80C6-4D24-B02A-CFB51C5897AB}" destId="{58CAC0CF-ACE3-43E4-9777-8511489C6ED4}" srcOrd="0" destOrd="0" parTransId="{3BA09897-97D8-4FF8-B2E1-3C461D441B83}" sibTransId="{3C8C8F63-DEB5-4856-B68F-DB78091B566E}"/>
    <dgm:cxn modelId="{C5566CE0-8B58-483A-9971-7F568774D150}" srcId="{FD8E385A-D14F-4392-B65F-2BA9AFAD730E}" destId="{3573774B-1637-4AAE-93CA-16AA2FDBC504}" srcOrd="0" destOrd="0" parTransId="{A84DFFD2-A710-4937-A34A-4F42EDEA4A94}" sibTransId="{21341D5B-B49F-4C15-953A-97939457A370}"/>
    <dgm:cxn modelId="{77DF5845-9F45-4B57-8E79-E606F5835172}" type="presParOf" srcId="{C23D93EA-24C7-4433-9357-35E4D1463148}" destId="{A9F495F2-F130-448B-B838-3B60F84114CC}" srcOrd="0" destOrd="0" presId="urn:microsoft.com/office/officeart/2016/7/layout/RoundedRectangleTimeline"/>
    <dgm:cxn modelId="{663CC6C4-2371-4AF8-9489-A9D82302F0B4}" type="presParOf" srcId="{A9F495F2-F130-448B-B838-3B60F84114CC}" destId="{C680EACD-0ABD-4CBF-8550-B59CB956A751}" srcOrd="0" destOrd="0" presId="urn:microsoft.com/office/officeart/2016/7/layout/RoundedRectangleTimeline"/>
    <dgm:cxn modelId="{ACB4E130-FCE1-41B9-AAE8-50D5B0355DBF}" type="presParOf" srcId="{A9F495F2-F130-448B-B838-3B60F84114CC}" destId="{0E8849F8-59DC-425B-A608-1DFDE31CBCBB}" srcOrd="1" destOrd="0" presId="urn:microsoft.com/office/officeart/2016/7/layout/RoundedRectangleTimeline"/>
    <dgm:cxn modelId="{071B186C-38AB-440F-B5D4-55596956A2A6}" type="presParOf" srcId="{A9F495F2-F130-448B-B838-3B60F84114CC}" destId="{471E8BC2-036B-4A74-AA99-A25F553EB7BE}" srcOrd="2" destOrd="0" presId="urn:microsoft.com/office/officeart/2016/7/layout/RoundedRectangleTimeline"/>
    <dgm:cxn modelId="{FDC99008-9137-40E2-B905-8A2E9D79F4D6}" type="presParOf" srcId="{A9F495F2-F130-448B-B838-3B60F84114CC}" destId="{20C11958-2278-4F2C-A2CE-82EA60DCF1E5}" srcOrd="3" destOrd="0" presId="urn:microsoft.com/office/officeart/2016/7/layout/RoundedRectangleTimeline"/>
    <dgm:cxn modelId="{0BD803B2-DDF1-405F-B7BE-962AA6F0A9BB}" type="presParOf" srcId="{A9F495F2-F130-448B-B838-3B60F84114CC}" destId="{1FF03B7C-128C-4653-8E80-FBA2CCEBAE8F}" srcOrd="4" destOrd="0" presId="urn:microsoft.com/office/officeart/2016/7/layout/RoundedRectangleTimeline"/>
    <dgm:cxn modelId="{BF65E3E8-C050-42FD-83E0-865073642902}" type="presParOf" srcId="{C23D93EA-24C7-4433-9357-35E4D1463148}" destId="{03F076B0-0F89-498F-94F8-4F7E386EADA3}" srcOrd="1" destOrd="0" presId="urn:microsoft.com/office/officeart/2016/7/layout/RoundedRectangleTimeline"/>
    <dgm:cxn modelId="{1FF64304-868E-465F-A583-0347890C2817}" type="presParOf" srcId="{C23D93EA-24C7-4433-9357-35E4D1463148}" destId="{9F1424A1-FB65-4D03-B1EC-D1596669E1C1}" srcOrd="2" destOrd="0" presId="urn:microsoft.com/office/officeart/2016/7/layout/RoundedRectangleTimeline"/>
    <dgm:cxn modelId="{A9F8AD04-8005-40F1-89C2-0E425EE347B6}" type="presParOf" srcId="{9F1424A1-FB65-4D03-B1EC-D1596669E1C1}" destId="{C1F9F2F6-679C-443B-8ABB-409478284A12}" srcOrd="0" destOrd="0" presId="urn:microsoft.com/office/officeart/2016/7/layout/RoundedRectangleTimeline"/>
    <dgm:cxn modelId="{7B282C64-7A7F-4D67-BFD4-485F44B598E8}" type="presParOf" srcId="{9F1424A1-FB65-4D03-B1EC-D1596669E1C1}" destId="{1B4BCE63-7A50-494D-AFC8-A883C3EB3402}" srcOrd="1" destOrd="0" presId="urn:microsoft.com/office/officeart/2016/7/layout/RoundedRectangleTimeline"/>
    <dgm:cxn modelId="{C5FB45D2-86ED-49C4-958B-575C31AFAC6B}" type="presParOf" srcId="{9F1424A1-FB65-4D03-B1EC-D1596669E1C1}" destId="{05C6E69E-2266-4B68-A624-DF78FE0F8702}" srcOrd="2" destOrd="0" presId="urn:microsoft.com/office/officeart/2016/7/layout/RoundedRectangleTimeline"/>
    <dgm:cxn modelId="{3A7F313F-2B93-4EAB-B25A-9393CE58D7B8}" type="presParOf" srcId="{9F1424A1-FB65-4D03-B1EC-D1596669E1C1}" destId="{48032DDF-7A32-4F20-AC90-5314E81A12BB}" srcOrd="3" destOrd="0" presId="urn:microsoft.com/office/officeart/2016/7/layout/RoundedRectangleTimeline"/>
    <dgm:cxn modelId="{AA3DF366-5308-4AC5-9BDE-58D2B7A49AF0}" type="presParOf" srcId="{9F1424A1-FB65-4D03-B1EC-D1596669E1C1}" destId="{2D58FAE3-80C5-4D24-BAB1-06F77613FC3C}" srcOrd="4" destOrd="0" presId="urn:microsoft.com/office/officeart/2016/7/layout/RoundedRectangleTimeline"/>
    <dgm:cxn modelId="{EBCBD3A1-B360-48FF-A05B-B8E2B0D38280}" type="presParOf" srcId="{C23D93EA-24C7-4433-9357-35E4D1463148}" destId="{83A134D1-84BD-46DB-8F80-081E2FED9CB8}" srcOrd="3" destOrd="0" presId="urn:microsoft.com/office/officeart/2016/7/layout/RoundedRectangleTimeline"/>
    <dgm:cxn modelId="{EE3703DE-5494-4FEC-966B-CC4B555E6E82}" type="presParOf" srcId="{C23D93EA-24C7-4433-9357-35E4D1463148}" destId="{FBD978A7-EF48-4D4E-AA7D-5B41411B3B19}" srcOrd="4" destOrd="0" presId="urn:microsoft.com/office/officeart/2016/7/layout/RoundedRectangleTimeline"/>
    <dgm:cxn modelId="{D7D7FFC5-9BE5-4108-ADBF-524EE7480FF3}" type="presParOf" srcId="{FBD978A7-EF48-4D4E-AA7D-5B41411B3B19}" destId="{72C3AF8A-E414-49C0-A860-FC51A1E1A6D5}" srcOrd="0" destOrd="0" presId="urn:microsoft.com/office/officeart/2016/7/layout/RoundedRectangleTimeline"/>
    <dgm:cxn modelId="{BB874478-C908-40CA-9E17-C4916EEA08C4}" type="presParOf" srcId="{FBD978A7-EF48-4D4E-AA7D-5B41411B3B19}" destId="{BEC1C1D2-A6BF-497C-B3CF-10F70343A905}" srcOrd="1" destOrd="0" presId="urn:microsoft.com/office/officeart/2016/7/layout/RoundedRectangleTimeline"/>
    <dgm:cxn modelId="{508B8B92-9158-4CD5-9DD5-104FE3186712}" type="presParOf" srcId="{FBD978A7-EF48-4D4E-AA7D-5B41411B3B19}" destId="{29141189-6379-40D2-92F8-5868367B31E6}" srcOrd="2" destOrd="0" presId="urn:microsoft.com/office/officeart/2016/7/layout/RoundedRectangleTimeline"/>
    <dgm:cxn modelId="{4E124DBB-B431-41EE-9A14-9DD5E4FC6093}" type="presParOf" srcId="{FBD978A7-EF48-4D4E-AA7D-5B41411B3B19}" destId="{A7363B99-DFAD-4012-8527-A19C00A66234}" srcOrd="3" destOrd="0" presId="urn:microsoft.com/office/officeart/2016/7/layout/RoundedRectangleTimeline"/>
    <dgm:cxn modelId="{C0FE09D2-0162-4456-B1F4-63D298BD4D0C}" type="presParOf" srcId="{FBD978A7-EF48-4D4E-AA7D-5B41411B3B19}" destId="{0B2FF48F-A985-476B-A7F3-F1E73AB93CD7}" srcOrd="4" destOrd="0" presId="urn:microsoft.com/office/officeart/2016/7/layout/RoundedRectangle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10D7B7-CB31-4F70-96BC-58A0D00CCDE6}">
      <dsp:nvSpPr>
        <dsp:cNvPr id="0" name=""/>
        <dsp:cNvSpPr/>
      </dsp:nvSpPr>
      <dsp:spPr>
        <a:xfrm>
          <a:off x="738477" y="1037662"/>
          <a:ext cx="1079825" cy="10798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1BC7392-9778-4FAE-8CF2-EC35AA78A9D4}">
      <dsp:nvSpPr>
        <dsp:cNvPr id="0" name=""/>
        <dsp:cNvSpPr/>
      </dsp:nvSpPr>
      <dsp:spPr>
        <a:xfrm>
          <a:off x="78583"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a:t>Adapted to local climate</a:t>
          </a:r>
        </a:p>
      </dsp:txBody>
      <dsp:txXfrm>
        <a:off x="78583" y="2435142"/>
        <a:ext cx="2399612" cy="720000"/>
      </dsp:txXfrm>
    </dsp:sp>
    <dsp:sp modelId="{1858CFB3-B169-47D0-A290-4E2409C40D41}">
      <dsp:nvSpPr>
        <dsp:cNvPr id="0" name=""/>
        <dsp:cNvSpPr/>
      </dsp:nvSpPr>
      <dsp:spPr>
        <a:xfrm>
          <a:off x="3558022" y="1037662"/>
          <a:ext cx="1079825" cy="10798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BA4D7E1-3F92-4D7B-9FE1-E474FE1BBDCF}">
      <dsp:nvSpPr>
        <dsp:cNvPr id="0" name=""/>
        <dsp:cNvSpPr/>
      </dsp:nvSpPr>
      <dsp:spPr>
        <a:xfrm>
          <a:off x="2898129"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a:t>Require less water and fertilizer</a:t>
          </a:r>
        </a:p>
      </dsp:txBody>
      <dsp:txXfrm>
        <a:off x="2898129" y="2435142"/>
        <a:ext cx="2399612" cy="720000"/>
      </dsp:txXfrm>
    </dsp:sp>
    <dsp:sp modelId="{E94EC0DB-A2C6-4E45-93FE-F2E16D02A1DE}">
      <dsp:nvSpPr>
        <dsp:cNvPr id="0" name=""/>
        <dsp:cNvSpPr/>
      </dsp:nvSpPr>
      <dsp:spPr>
        <a:xfrm>
          <a:off x="6377567" y="1037662"/>
          <a:ext cx="1079825" cy="10798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F58941B-A9B9-4D2F-973B-12999F672128}">
      <dsp:nvSpPr>
        <dsp:cNvPr id="0" name=""/>
        <dsp:cNvSpPr/>
      </dsp:nvSpPr>
      <dsp:spPr>
        <a:xfrm>
          <a:off x="5717674"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a:t>Support wildlife and pollinators</a:t>
          </a:r>
        </a:p>
      </dsp:txBody>
      <dsp:txXfrm>
        <a:off x="5717674" y="2435142"/>
        <a:ext cx="2399612" cy="7200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ECCD8-225E-467F-8472-C1ACA6733DC8}">
      <dsp:nvSpPr>
        <dsp:cNvPr id="0" name=""/>
        <dsp:cNvSpPr/>
      </dsp:nvSpPr>
      <dsp:spPr>
        <a:xfrm>
          <a:off x="1045320" y="2124"/>
          <a:ext cx="2868885" cy="17213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Critical host plant</a:t>
          </a:r>
        </a:p>
      </dsp:txBody>
      <dsp:txXfrm>
        <a:off x="1045320" y="2124"/>
        <a:ext cx="2868885" cy="1721331"/>
      </dsp:txXfrm>
    </dsp:sp>
    <dsp:sp modelId="{98E1A559-F592-407C-BB14-C79911F5810A}">
      <dsp:nvSpPr>
        <dsp:cNvPr id="0" name=""/>
        <dsp:cNvSpPr/>
      </dsp:nvSpPr>
      <dsp:spPr>
        <a:xfrm>
          <a:off x="4201094" y="2124"/>
          <a:ext cx="2868885" cy="172133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Supports monarch butterfly lifecycle</a:t>
          </a:r>
        </a:p>
      </dsp:txBody>
      <dsp:txXfrm>
        <a:off x="4201094" y="2124"/>
        <a:ext cx="2868885" cy="1721331"/>
      </dsp:txXfrm>
    </dsp:sp>
    <dsp:sp modelId="{D85472B6-0411-4E00-901A-B60D5120C294}">
      <dsp:nvSpPr>
        <dsp:cNvPr id="0" name=""/>
        <dsp:cNvSpPr/>
      </dsp:nvSpPr>
      <dsp:spPr>
        <a:xfrm>
          <a:off x="2623207" y="2010343"/>
          <a:ext cx="2868885" cy="172133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Species: Swamp milkweed, Butterfly weed</a:t>
          </a:r>
        </a:p>
      </dsp:txBody>
      <dsp:txXfrm>
        <a:off x="2623207" y="2010343"/>
        <a:ext cx="2868885" cy="172133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99B75D-22C6-4483-89E1-BF68EFFDE561}">
      <dsp:nvSpPr>
        <dsp:cNvPr id="0" name=""/>
        <dsp:cNvSpPr/>
      </dsp:nvSpPr>
      <dsp:spPr>
        <a:xfrm>
          <a:off x="0" y="682"/>
          <a:ext cx="4683949"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3ED5B6-BE7C-4D67-ABBA-F2EC5F84C668}">
      <dsp:nvSpPr>
        <dsp:cNvPr id="0" name=""/>
        <dsp:cNvSpPr/>
      </dsp:nvSpPr>
      <dsp:spPr>
        <a:xfrm>
          <a:off x="482961" y="359909"/>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9A43D11-91E8-4E22-9F06-5DF1BC10044E}">
      <dsp:nvSpPr>
        <dsp:cNvPr id="0" name=""/>
        <dsp:cNvSpPr/>
      </dsp:nvSpPr>
      <dsp:spPr>
        <a:xfrm>
          <a:off x="1844034" y="682"/>
          <a:ext cx="2839914"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en-US" sz="2500" kern="1200"/>
            <a:t>Plant diversity</a:t>
          </a:r>
        </a:p>
      </dsp:txBody>
      <dsp:txXfrm>
        <a:off x="1844034" y="682"/>
        <a:ext cx="2839914" cy="1596566"/>
      </dsp:txXfrm>
    </dsp:sp>
    <dsp:sp modelId="{51A54B26-BF22-4F3D-8DF9-905A16E9FBC4}">
      <dsp:nvSpPr>
        <dsp:cNvPr id="0" name=""/>
        <dsp:cNvSpPr/>
      </dsp:nvSpPr>
      <dsp:spPr>
        <a:xfrm>
          <a:off x="0" y="1996390"/>
          <a:ext cx="4683949"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82DBF1-C6D5-4E35-BE23-6635AF8B8203}">
      <dsp:nvSpPr>
        <dsp:cNvPr id="0" name=""/>
        <dsp:cNvSpPr/>
      </dsp:nvSpPr>
      <dsp:spPr>
        <a:xfrm>
          <a:off x="482961" y="2355617"/>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B36EB9-4A27-4B22-81FE-9C72820F41FA}">
      <dsp:nvSpPr>
        <dsp:cNvPr id="0" name=""/>
        <dsp:cNvSpPr/>
      </dsp:nvSpPr>
      <dsp:spPr>
        <a:xfrm>
          <a:off x="1844034" y="1996390"/>
          <a:ext cx="2839914"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en-US" sz="2500" kern="1200"/>
            <a:t>Continuous blooms</a:t>
          </a:r>
        </a:p>
      </dsp:txBody>
      <dsp:txXfrm>
        <a:off x="1844034" y="1996390"/>
        <a:ext cx="2839914" cy="1596566"/>
      </dsp:txXfrm>
    </dsp:sp>
    <dsp:sp modelId="{08B46820-0FC7-44F5-8880-339342B4A246}">
      <dsp:nvSpPr>
        <dsp:cNvPr id="0" name=""/>
        <dsp:cNvSpPr/>
      </dsp:nvSpPr>
      <dsp:spPr>
        <a:xfrm>
          <a:off x="0" y="3992098"/>
          <a:ext cx="4683949"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E74191-18EF-4FC2-A54F-8E5455F99F26}">
      <dsp:nvSpPr>
        <dsp:cNvPr id="0" name=""/>
        <dsp:cNvSpPr/>
      </dsp:nvSpPr>
      <dsp:spPr>
        <a:xfrm>
          <a:off x="482961" y="4351325"/>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C4A01C4-E03E-46D9-B27F-D5EB55525BC6}">
      <dsp:nvSpPr>
        <dsp:cNvPr id="0" name=""/>
        <dsp:cNvSpPr/>
      </dsp:nvSpPr>
      <dsp:spPr>
        <a:xfrm>
          <a:off x="1844034" y="3992098"/>
          <a:ext cx="2839914"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en-US" sz="2500" kern="1200"/>
            <a:t>Avoid pesticides</a:t>
          </a:r>
        </a:p>
      </dsp:txBody>
      <dsp:txXfrm>
        <a:off x="1844034" y="3992098"/>
        <a:ext cx="2839914" cy="159656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3D9B5D-525A-4FC7-B2D0-4EB9098266A0}">
      <dsp:nvSpPr>
        <dsp:cNvPr id="0" name=""/>
        <dsp:cNvSpPr/>
      </dsp:nvSpPr>
      <dsp:spPr>
        <a:xfrm>
          <a:off x="0" y="908268"/>
          <a:ext cx="4683949" cy="167680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2CBCEB-9FD4-4BEE-B48B-6B12537DD030}">
      <dsp:nvSpPr>
        <dsp:cNvPr id="0" name=""/>
        <dsp:cNvSpPr/>
      </dsp:nvSpPr>
      <dsp:spPr>
        <a:xfrm>
          <a:off x="507233" y="1285549"/>
          <a:ext cx="922242" cy="9222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0364100-8C24-42C0-983C-413C9EE70EF5}">
      <dsp:nvSpPr>
        <dsp:cNvPr id="0" name=""/>
        <dsp:cNvSpPr/>
      </dsp:nvSpPr>
      <dsp:spPr>
        <a:xfrm>
          <a:off x="1936708" y="908268"/>
          <a:ext cx="2747240" cy="1676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462" tIns="177462" rIns="177462" bIns="177462" numCol="1" spcCol="1270" anchor="ctr" anchorCtr="0">
          <a:noAutofit/>
        </a:bodyPr>
        <a:lstStyle/>
        <a:p>
          <a:pPr marL="0" lvl="0" indent="0" algn="l" defTabSz="1111250">
            <a:lnSpc>
              <a:spcPct val="90000"/>
            </a:lnSpc>
            <a:spcBef>
              <a:spcPct val="0"/>
            </a:spcBef>
            <a:spcAft>
              <a:spcPct val="35000"/>
            </a:spcAft>
            <a:buNone/>
          </a:pPr>
          <a:r>
            <a:rPr lang="en-US" sz="2500" kern="1200"/>
            <a:t>Native plants reduce irrigation</a:t>
          </a:r>
        </a:p>
      </dsp:txBody>
      <dsp:txXfrm>
        <a:off x="1936708" y="908268"/>
        <a:ext cx="2747240" cy="1676804"/>
      </dsp:txXfrm>
    </dsp:sp>
    <dsp:sp modelId="{3D7DDAEF-29FC-4F85-BA10-819293D248DC}">
      <dsp:nvSpPr>
        <dsp:cNvPr id="0" name=""/>
        <dsp:cNvSpPr/>
      </dsp:nvSpPr>
      <dsp:spPr>
        <a:xfrm>
          <a:off x="0" y="3004274"/>
          <a:ext cx="4683949" cy="167680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F97696-F1DC-48D4-AA0D-E639544BEF94}">
      <dsp:nvSpPr>
        <dsp:cNvPr id="0" name=""/>
        <dsp:cNvSpPr/>
      </dsp:nvSpPr>
      <dsp:spPr>
        <a:xfrm>
          <a:off x="507233" y="3381554"/>
          <a:ext cx="922242" cy="92224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621971D-61A7-4E5F-8FCC-C0A73E989739}">
      <dsp:nvSpPr>
        <dsp:cNvPr id="0" name=""/>
        <dsp:cNvSpPr/>
      </dsp:nvSpPr>
      <dsp:spPr>
        <a:xfrm>
          <a:off x="1936708" y="3004274"/>
          <a:ext cx="2747240" cy="1676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462" tIns="177462" rIns="177462" bIns="177462" numCol="1" spcCol="1270" anchor="ctr" anchorCtr="0">
          <a:noAutofit/>
        </a:bodyPr>
        <a:lstStyle/>
        <a:p>
          <a:pPr marL="0" lvl="0" indent="0" algn="l" defTabSz="1111250">
            <a:lnSpc>
              <a:spcPct val="90000"/>
            </a:lnSpc>
            <a:spcBef>
              <a:spcPct val="0"/>
            </a:spcBef>
            <a:spcAft>
              <a:spcPct val="35000"/>
            </a:spcAft>
            <a:buNone/>
          </a:pPr>
          <a:r>
            <a:rPr lang="en-US" sz="2500" kern="1200"/>
            <a:t>Deep root systems improve soil health</a:t>
          </a:r>
        </a:p>
      </dsp:txBody>
      <dsp:txXfrm>
        <a:off x="1936708" y="3004274"/>
        <a:ext cx="2747240" cy="167680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540DE2-F62D-4CCB-B232-9EE8D22418B1}">
      <dsp:nvSpPr>
        <dsp:cNvPr id="0" name=""/>
        <dsp:cNvSpPr/>
      </dsp:nvSpPr>
      <dsp:spPr>
        <a:xfrm>
          <a:off x="0" y="3129159"/>
          <a:ext cx="4591050" cy="205306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a:t>Provides food and shelter</a:t>
          </a:r>
        </a:p>
      </dsp:txBody>
      <dsp:txXfrm>
        <a:off x="0" y="3129159"/>
        <a:ext cx="4591050" cy="2053067"/>
      </dsp:txXfrm>
    </dsp:sp>
    <dsp:sp modelId="{7F35D78C-3A55-4EF5-952D-F320D96A15D3}">
      <dsp:nvSpPr>
        <dsp:cNvPr id="0" name=""/>
        <dsp:cNvSpPr/>
      </dsp:nvSpPr>
      <dsp:spPr>
        <a:xfrm rot="10800000">
          <a:off x="0" y="2337"/>
          <a:ext cx="4591050" cy="3157617"/>
        </a:xfrm>
        <a:prstGeom prst="upArrowCallou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a:t>Supports birds, insects, and mammals</a:t>
          </a:r>
        </a:p>
      </dsp:txBody>
      <dsp:txXfrm rot="10800000">
        <a:off x="0" y="2337"/>
        <a:ext cx="4591050" cy="205172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C557C-664B-4552-93D0-7BF15A782BE3}">
      <dsp:nvSpPr>
        <dsp:cNvPr id="0" name=""/>
        <dsp:cNvSpPr/>
      </dsp:nvSpPr>
      <dsp:spPr>
        <a:xfrm>
          <a:off x="0" y="90282"/>
          <a:ext cx="4591050" cy="15912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a:t>Invasives outcompete natives</a:t>
          </a:r>
        </a:p>
      </dsp:txBody>
      <dsp:txXfrm>
        <a:off x="77676" y="167958"/>
        <a:ext cx="4435698" cy="1435848"/>
      </dsp:txXfrm>
    </dsp:sp>
    <dsp:sp modelId="{B4BF5B1F-6AEF-4695-84DF-EF5576437547}">
      <dsp:nvSpPr>
        <dsp:cNvPr id="0" name=""/>
        <dsp:cNvSpPr/>
      </dsp:nvSpPr>
      <dsp:spPr>
        <a:xfrm>
          <a:off x="0" y="1796682"/>
          <a:ext cx="4591050" cy="159120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a:t>Examples: Brazilian pepper</a:t>
          </a:r>
        </a:p>
      </dsp:txBody>
      <dsp:txXfrm>
        <a:off x="77676" y="1874358"/>
        <a:ext cx="4435698" cy="1435848"/>
      </dsp:txXfrm>
    </dsp:sp>
    <dsp:sp modelId="{06D4A0D9-6BF2-4877-83EA-E106119F66BE}">
      <dsp:nvSpPr>
        <dsp:cNvPr id="0" name=""/>
        <dsp:cNvSpPr/>
      </dsp:nvSpPr>
      <dsp:spPr>
        <a:xfrm>
          <a:off x="0" y="3503082"/>
          <a:ext cx="4591050" cy="159120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a:t>Promote native alternatives</a:t>
          </a:r>
        </a:p>
      </dsp:txBody>
      <dsp:txXfrm>
        <a:off x="77676" y="3580758"/>
        <a:ext cx="4435698" cy="143584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ADAB8-BCCD-48C9-8D2A-D54363A83A3A}">
      <dsp:nvSpPr>
        <dsp:cNvPr id="0" name=""/>
        <dsp:cNvSpPr/>
      </dsp:nvSpPr>
      <dsp:spPr>
        <a:xfrm>
          <a:off x="0" y="575706"/>
          <a:ext cx="4775935" cy="167075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Right plant, right place</a:t>
          </a:r>
        </a:p>
      </dsp:txBody>
      <dsp:txXfrm>
        <a:off x="81560" y="657266"/>
        <a:ext cx="4612815" cy="1507639"/>
      </dsp:txXfrm>
    </dsp:sp>
    <dsp:sp modelId="{F6744EA5-AF5A-4DC2-A0E4-5358C3FC8B4F}">
      <dsp:nvSpPr>
        <dsp:cNvPr id="0" name=""/>
        <dsp:cNvSpPr/>
      </dsp:nvSpPr>
      <dsp:spPr>
        <a:xfrm>
          <a:off x="0" y="2367426"/>
          <a:ext cx="4775935" cy="1670759"/>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Plant in fall or early spring</a:t>
          </a:r>
        </a:p>
      </dsp:txBody>
      <dsp:txXfrm>
        <a:off x="81560" y="2448986"/>
        <a:ext cx="4612815" cy="1507639"/>
      </dsp:txXfrm>
    </dsp:sp>
    <dsp:sp modelId="{651F9846-C11D-4A71-9E17-DC7B5D70DDE9}">
      <dsp:nvSpPr>
        <dsp:cNvPr id="0" name=""/>
        <dsp:cNvSpPr/>
      </dsp:nvSpPr>
      <dsp:spPr>
        <a:xfrm>
          <a:off x="0" y="4159146"/>
          <a:ext cx="4775935" cy="1670759"/>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Minimal fertilization needed</a:t>
          </a:r>
        </a:p>
      </dsp:txBody>
      <dsp:txXfrm>
        <a:off x="81560" y="4240706"/>
        <a:ext cx="4612815" cy="15076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193269-804F-4D61-BD5C-13863CAA31C7}">
      <dsp:nvSpPr>
        <dsp:cNvPr id="0" name=""/>
        <dsp:cNvSpPr/>
      </dsp:nvSpPr>
      <dsp:spPr>
        <a:xfrm>
          <a:off x="0" y="27732"/>
          <a:ext cx="4591050" cy="16309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a:t>UF/IFAS Extension Hernando County</a:t>
          </a:r>
        </a:p>
      </dsp:txBody>
      <dsp:txXfrm>
        <a:off x="79618" y="107350"/>
        <a:ext cx="4431814" cy="1471744"/>
      </dsp:txXfrm>
    </dsp:sp>
    <dsp:sp modelId="{7EEDE09A-FFC1-4895-AF40-4584A9B0B8C8}">
      <dsp:nvSpPr>
        <dsp:cNvPr id="0" name=""/>
        <dsp:cNvSpPr/>
      </dsp:nvSpPr>
      <dsp:spPr>
        <a:xfrm>
          <a:off x="0" y="1776792"/>
          <a:ext cx="4591050" cy="163098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a:t>Florida Native Plant Society</a:t>
          </a:r>
        </a:p>
      </dsp:txBody>
      <dsp:txXfrm>
        <a:off x="79618" y="1856410"/>
        <a:ext cx="4431814" cy="1471744"/>
      </dsp:txXfrm>
    </dsp:sp>
    <dsp:sp modelId="{1768156A-EB2B-444C-9812-3A1664329F4C}">
      <dsp:nvSpPr>
        <dsp:cNvPr id="0" name=""/>
        <dsp:cNvSpPr/>
      </dsp:nvSpPr>
      <dsp:spPr>
        <a:xfrm>
          <a:off x="0" y="3525852"/>
          <a:ext cx="4591050" cy="163098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FFL Program</a:t>
          </a:r>
        </a:p>
      </dsp:txBody>
      <dsp:txXfrm>
        <a:off x="79618" y="3605470"/>
        <a:ext cx="4431814" cy="147174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AAC26E-70D4-4B34-A262-91609956CAE2}">
      <dsp:nvSpPr>
        <dsp:cNvPr id="0" name=""/>
        <dsp:cNvSpPr/>
      </dsp:nvSpPr>
      <dsp:spPr>
        <a:xfrm>
          <a:off x="738477" y="1037662"/>
          <a:ext cx="1079825" cy="10798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1E3B839-7AB3-465A-93D3-8BE1CC7C154D}">
      <dsp:nvSpPr>
        <dsp:cNvPr id="0" name=""/>
        <dsp:cNvSpPr/>
      </dsp:nvSpPr>
      <dsp:spPr>
        <a:xfrm>
          <a:off x="78583"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pPr>
          <a:r>
            <a:rPr lang="en-US" sz="2300" kern="1200"/>
            <a:t>Native plants support ecosystems</a:t>
          </a:r>
        </a:p>
      </dsp:txBody>
      <dsp:txXfrm>
        <a:off x="78583" y="2435142"/>
        <a:ext cx="2399612" cy="720000"/>
      </dsp:txXfrm>
    </dsp:sp>
    <dsp:sp modelId="{F94AC352-A3A8-43C5-85A7-74DD7BAFA3CE}">
      <dsp:nvSpPr>
        <dsp:cNvPr id="0" name=""/>
        <dsp:cNvSpPr/>
      </dsp:nvSpPr>
      <dsp:spPr>
        <a:xfrm>
          <a:off x="3558022" y="1037662"/>
          <a:ext cx="1079825" cy="10798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76ED22E-8EB3-45C3-8712-170445DEC5CF}">
      <dsp:nvSpPr>
        <dsp:cNvPr id="0" name=""/>
        <dsp:cNvSpPr/>
      </dsp:nvSpPr>
      <dsp:spPr>
        <a:xfrm>
          <a:off x="2898129"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pPr>
          <a:r>
            <a:rPr lang="en-US" sz="2300" kern="1200"/>
            <a:t>Enhance landscapes sustainably</a:t>
          </a:r>
        </a:p>
      </dsp:txBody>
      <dsp:txXfrm>
        <a:off x="2898129" y="2435142"/>
        <a:ext cx="2399612" cy="720000"/>
      </dsp:txXfrm>
    </dsp:sp>
    <dsp:sp modelId="{13256017-0DAA-4F72-8689-CEFD5EC0A496}">
      <dsp:nvSpPr>
        <dsp:cNvPr id="0" name=""/>
        <dsp:cNvSpPr/>
      </dsp:nvSpPr>
      <dsp:spPr>
        <a:xfrm>
          <a:off x="6377567" y="1037662"/>
          <a:ext cx="1079825" cy="10798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57644B8-07C5-4820-921B-D4B98400817D}">
      <dsp:nvSpPr>
        <dsp:cNvPr id="0" name=""/>
        <dsp:cNvSpPr/>
      </dsp:nvSpPr>
      <dsp:spPr>
        <a:xfrm>
          <a:off x="5717674"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pPr>
          <a:r>
            <a:rPr lang="en-US" sz="2300" kern="1200"/>
            <a:t>Encourage pollinators</a:t>
          </a:r>
        </a:p>
      </dsp:txBody>
      <dsp:txXfrm>
        <a:off x="5717674" y="2435142"/>
        <a:ext cx="2399612"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271A0-4B96-47D9-B57E-0A0578A7C2E7}">
      <dsp:nvSpPr>
        <dsp:cNvPr id="0" name=""/>
        <dsp:cNvSpPr/>
      </dsp:nvSpPr>
      <dsp:spPr>
        <a:xfrm>
          <a:off x="715337" y="2413"/>
          <a:ext cx="3221521" cy="19329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a:t>Sandhill</a:t>
          </a:r>
        </a:p>
      </dsp:txBody>
      <dsp:txXfrm>
        <a:off x="715337" y="2413"/>
        <a:ext cx="3221521" cy="1932912"/>
      </dsp:txXfrm>
    </dsp:sp>
    <dsp:sp modelId="{7D4DF340-78FA-4480-B33E-0A5335674F63}">
      <dsp:nvSpPr>
        <dsp:cNvPr id="0" name=""/>
        <dsp:cNvSpPr/>
      </dsp:nvSpPr>
      <dsp:spPr>
        <a:xfrm>
          <a:off x="4259011" y="2413"/>
          <a:ext cx="3221521" cy="1932912"/>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a:t>Flatwoods</a:t>
          </a:r>
        </a:p>
      </dsp:txBody>
      <dsp:txXfrm>
        <a:off x="4259011" y="2413"/>
        <a:ext cx="3221521" cy="1932912"/>
      </dsp:txXfrm>
    </dsp:sp>
    <dsp:sp modelId="{17CED969-085D-4E55-A87F-B3D7854851B3}">
      <dsp:nvSpPr>
        <dsp:cNvPr id="0" name=""/>
        <dsp:cNvSpPr/>
      </dsp:nvSpPr>
      <dsp:spPr>
        <a:xfrm>
          <a:off x="715337" y="2257478"/>
          <a:ext cx="3221521" cy="1932912"/>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a:t>Coastal marsh</a:t>
          </a:r>
        </a:p>
      </dsp:txBody>
      <dsp:txXfrm>
        <a:off x="715337" y="2257478"/>
        <a:ext cx="3221521" cy="1932912"/>
      </dsp:txXfrm>
    </dsp:sp>
    <dsp:sp modelId="{D0CB426E-4BED-4D91-87E3-3687EAF01907}">
      <dsp:nvSpPr>
        <dsp:cNvPr id="0" name=""/>
        <dsp:cNvSpPr/>
      </dsp:nvSpPr>
      <dsp:spPr>
        <a:xfrm>
          <a:off x="4259011" y="2257478"/>
          <a:ext cx="3221521" cy="193291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a:t>Hardwood hammocks</a:t>
          </a:r>
        </a:p>
      </dsp:txBody>
      <dsp:txXfrm>
        <a:off x="4259011" y="2257478"/>
        <a:ext cx="3221521" cy="19329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670076-EAEE-4A37-8555-FBC94B10828D}">
      <dsp:nvSpPr>
        <dsp:cNvPr id="0" name=""/>
        <dsp:cNvSpPr/>
      </dsp:nvSpPr>
      <dsp:spPr>
        <a:xfrm>
          <a:off x="518185" y="768902"/>
          <a:ext cx="1475437" cy="14754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76C5D7-8722-4766-8DC0-B15A9BB18998}">
      <dsp:nvSpPr>
        <dsp:cNvPr id="0" name=""/>
        <dsp:cNvSpPr/>
      </dsp:nvSpPr>
      <dsp:spPr>
        <a:xfrm>
          <a:off x="832623"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DD383A5-B334-47AA-8ABA-F38217CD79F4}">
      <dsp:nvSpPr>
        <dsp:cNvPr id="0" name=""/>
        <dsp:cNvSpPr/>
      </dsp:nvSpPr>
      <dsp:spPr>
        <a:xfrm>
          <a:off x="46529"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Provide nectar and pollen</a:t>
          </a:r>
        </a:p>
      </dsp:txBody>
      <dsp:txXfrm>
        <a:off x="46529" y="2703902"/>
        <a:ext cx="2418750" cy="720000"/>
      </dsp:txXfrm>
    </dsp:sp>
    <dsp:sp modelId="{E04BB9AE-B89D-451F-A6CC-2A5E0CF19A62}">
      <dsp:nvSpPr>
        <dsp:cNvPr id="0" name=""/>
        <dsp:cNvSpPr/>
      </dsp:nvSpPr>
      <dsp:spPr>
        <a:xfrm>
          <a:off x="3360216" y="768902"/>
          <a:ext cx="1475437" cy="14754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057AB7-60ED-41E4-91C3-BA764CD12E54}">
      <dsp:nvSpPr>
        <dsp:cNvPr id="0" name=""/>
        <dsp:cNvSpPr/>
      </dsp:nvSpPr>
      <dsp:spPr>
        <a:xfrm>
          <a:off x="3674654"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2B5420F-7FD0-47B6-AC6D-1A1548452027}">
      <dsp:nvSpPr>
        <dsp:cNvPr id="0" name=""/>
        <dsp:cNvSpPr/>
      </dsp:nvSpPr>
      <dsp:spPr>
        <a:xfrm>
          <a:off x="2888560"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Support native bees, butterflies, and moths</a:t>
          </a:r>
        </a:p>
      </dsp:txBody>
      <dsp:txXfrm>
        <a:off x="2888560" y="2703902"/>
        <a:ext cx="2418750" cy="720000"/>
      </dsp:txXfrm>
    </dsp:sp>
    <dsp:sp modelId="{43C0AE06-D5B5-4212-9C4D-75FC9A2E9ADC}">
      <dsp:nvSpPr>
        <dsp:cNvPr id="0" name=""/>
        <dsp:cNvSpPr/>
      </dsp:nvSpPr>
      <dsp:spPr>
        <a:xfrm>
          <a:off x="6202248" y="768902"/>
          <a:ext cx="1475437" cy="14754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6282F2-A839-4116-A087-CF531529EB87}">
      <dsp:nvSpPr>
        <dsp:cNvPr id="0" name=""/>
        <dsp:cNvSpPr/>
      </dsp:nvSpPr>
      <dsp:spPr>
        <a:xfrm>
          <a:off x="6516685"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41C1E29-4AAA-414E-A3C8-15B462125880}">
      <dsp:nvSpPr>
        <dsp:cNvPr id="0" name=""/>
        <dsp:cNvSpPr/>
      </dsp:nvSpPr>
      <dsp:spPr>
        <a:xfrm>
          <a:off x="5730591"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Enhance biodiversity</a:t>
          </a:r>
        </a:p>
      </dsp:txBody>
      <dsp:txXfrm>
        <a:off x="5730591" y="2703902"/>
        <a:ext cx="241875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39043-3BBC-4ABB-9812-28DD03CC3FB4}">
      <dsp:nvSpPr>
        <dsp:cNvPr id="0" name=""/>
        <dsp:cNvSpPr/>
      </dsp:nvSpPr>
      <dsp:spPr>
        <a:xfrm>
          <a:off x="518185" y="768902"/>
          <a:ext cx="1475437" cy="14754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78C847-70A0-492E-8227-3C9C3A6DC084}">
      <dsp:nvSpPr>
        <dsp:cNvPr id="0" name=""/>
        <dsp:cNvSpPr/>
      </dsp:nvSpPr>
      <dsp:spPr>
        <a:xfrm>
          <a:off x="832623"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99D457B-C96D-484C-8D4D-868D60C51E1E}">
      <dsp:nvSpPr>
        <dsp:cNvPr id="0" name=""/>
        <dsp:cNvSpPr/>
      </dsp:nvSpPr>
      <dsp:spPr>
        <a:xfrm>
          <a:off x="46529"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a:t>Sandy soils common</a:t>
          </a:r>
        </a:p>
      </dsp:txBody>
      <dsp:txXfrm>
        <a:off x="46529" y="2703902"/>
        <a:ext cx="2418750" cy="720000"/>
      </dsp:txXfrm>
    </dsp:sp>
    <dsp:sp modelId="{7016F8EF-2CCB-47B0-A5F3-EF0C93C002A9}">
      <dsp:nvSpPr>
        <dsp:cNvPr id="0" name=""/>
        <dsp:cNvSpPr/>
      </dsp:nvSpPr>
      <dsp:spPr>
        <a:xfrm>
          <a:off x="3360216" y="768902"/>
          <a:ext cx="1475437" cy="14754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33124A-3A0C-43C6-8804-27CE48C1E7B0}">
      <dsp:nvSpPr>
        <dsp:cNvPr id="0" name=""/>
        <dsp:cNvSpPr/>
      </dsp:nvSpPr>
      <dsp:spPr>
        <a:xfrm>
          <a:off x="3674654"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CED7152-EFF1-48AA-ADC0-2E2D40246189}">
      <dsp:nvSpPr>
        <dsp:cNvPr id="0" name=""/>
        <dsp:cNvSpPr/>
      </dsp:nvSpPr>
      <dsp:spPr>
        <a:xfrm>
          <a:off x="2888560"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a:t>Seasonal drought and heavy rains</a:t>
          </a:r>
        </a:p>
      </dsp:txBody>
      <dsp:txXfrm>
        <a:off x="2888560" y="2703902"/>
        <a:ext cx="2418750" cy="720000"/>
      </dsp:txXfrm>
    </dsp:sp>
    <dsp:sp modelId="{43A30172-329E-4B26-8724-8FC2C75AA0A2}">
      <dsp:nvSpPr>
        <dsp:cNvPr id="0" name=""/>
        <dsp:cNvSpPr/>
      </dsp:nvSpPr>
      <dsp:spPr>
        <a:xfrm>
          <a:off x="6202248" y="768902"/>
          <a:ext cx="1475437" cy="14754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99D410-F1C1-4601-A0CA-AB4CC4F576FE}">
      <dsp:nvSpPr>
        <dsp:cNvPr id="0" name=""/>
        <dsp:cNvSpPr/>
      </dsp:nvSpPr>
      <dsp:spPr>
        <a:xfrm>
          <a:off x="6516685" y="1083340"/>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0AC451-7BB6-4F80-8475-09D77C769A14}">
      <dsp:nvSpPr>
        <dsp:cNvPr id="0" name=""/>
        <dsp:cNvSpPr/>
      </dsp:nvSpPr>
      <dsp:spPr>
        <a:xfrm>
          <a:off x="5730591"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a:t>Native plants thrive without amendments</a:t>
          </a:r>
        </a:p>
      </dsp:txBody>
      <dsp:txXfrm>
        <a:off x="5730591" y="2703902"/>
        <a:ext cx="241875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41A9A3-0A81-4DBA-A755-7C0E52D8E1E6}">
      <dsp:nvSpPr>
        <dsp:cNvPr id="0" name=""/>
        <dsp:cNvSpPr/>
      </dsp:nvSpPr>
      <dsp:spPr>
        <a:xfrm>
          <a:off x="0" y="2531"/>
          <a:ext cx="459105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70784C-1330-4031-A761-8A53C6E848AD}">
      <dsp:nvSpPr>
        <dsp:cNvPr id="0" name=""/>
        <dsp:cNvSpPr/>
      </dsp:nvSpPr>
      <dsp:spPr>
        <a:xfrm>
          <a:off x="0" y="2531"/>
          <a:ext cx="4591050" cy="1726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marL="0" lvl="0" indent="0" algn="l" defTabSz="2000250">
            <a:lnSpc>
              <a:spcPct val="90000"/>
            </a:lnSpc>
            <a:spcBef>
              <a:spcPct val="0"/>
            </a:spcBef>
            <a:spcAft>
              <a:spcPct val="35000"/>
            </a:spcAft>
            <a:buNone/>
          </a:pPr>
          <a:r>
            <a:rPr lang="en-US" sz="4500" kern="1200"/>
            <a:t>Live Oak (Quercus virginiana)</a:t>
          </a:r>
        </a:p>
      </dsp:txBody>
      <dsp:txXfrm>
        <a:off x="0" y="2531"/>
        <a:ext cx="4591050" cy="1726500"/>
      </dsp:txXfrm>
    </dsp:sp>
    <dsp:sp modelId="{14DDD0B2-4B0C-463C-B85E-4D2F514BB41C}">
      <dsp:nvSpPr>
        <dsp:cNvPr id="0" name=""/>
        <dsp:cNvSpPr/>
      </dsp:nvSpPr>
      <dsp:spPr>
        <a:xfrm>
          <a:off x="0" y="1729032"/>
          <a:ext cx="459105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2FC82F-778B-43CB-8B67-CB4332C70B27}">
      <dsp:nvSpPr>
        <dsp:cNvPr id="0" name=""/>
        <dsp:cNvSpPr/>
      </dsp:nvSpPr>
      <dsp:spPr>
        <a:xfrm>
          <a:off x="0" y="1729032"/>
          <a:ext cx="4591050" cy="1726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marL="0" lvl="0" indent="0" algn="l" defTabSz="2000250">
            <a:lnSpc>
              <a:spcPct val="90000"/>
            </a:lnSpc>
            <a:spcBef>
              <a:spcPct val="0"/>
            </a:spcBef>
            <a:spcAft>
              <a:spcPct val="35000"/>
            </a:spcAft>
            <a:buNone/>
          </a:pPr>
          <a:r>
            <a:rPr lang="en-US" sz="4500" kern="1200"/>
            <a:t>Longleaf Pine (Pinus palustris)</a:t>
          </a:r>
        </a:p>
      </dsp:txBody>
      <dsp:txXfrm>
        <a:off x="0" y="1729032"/>
        <a:ext cx="4591050" cy="1726500"/>
      </dsp:txXfrm>
    </dsp:sp>
    <dsp:sp modelId="{963A7AD2-08AD-46AF-9E72-166E4305FB9F}">
      <dsp:nvSpPr>
        <dsp:cNvPr id="0" name=""/>
        <dsp:cNvSpPr/>
      </dsp:nvSpPr>
      <dsp:spPr>
        <a:xfrm>
          <a:off x="0" y="3455532"/>
          <a:ext cx="4591050"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48699D-3E9F-4DFA-B8BC-33A947A2687A}">
      <dsp:nvSpPr>
        <dsp:cNvPr id="0" name=""/>
        <dsp:cNvSpPr/>
      </dsp:nvSpPr>
      <dsp:spPr>
        <a:xfrm>
          <a:off x="0" y="3455532"/>
          <a:ext cx="4591050" cy="1726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marL="0" lvl="0" indent="0" algn="l" defTabSz="2000250">
            <a:lnSpc>
              <a:spcPct val="90000"/>
            </a:lnSpc>
            <a:spcBef>
              <a:spcPct val="0"/>
            </a:spcBef>
            <a:spcAft>
              <a:spcPct val="35000"/>
            </a:spcAft>
            <a:buNone/>
          </a:pPr>
          <a:r>
            <a:rPr lang="en-US" sz="4500" kern="1200"/>
            <a:t>Red Maple (Acer rubrum)</a:t>
          </a:r>
        </a:p>
      </dsp:txBody>
      <dsp:txXfrm>
        <a:off x="0" y="3455532"/>
        <a:ext cx="4591050" cy="17265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B8485-0946-4B92-A2D0-B4B1D78FE356}">
      <dsp:nvSpPr>
        <dsp:cNvPr id="0" name=""/>
        <dsp:cNvSpPr/>
      </dsp:nvSpPr>
      <dsp:spPr>
        <a:xfrm>
          <a:off x="0" y="340482"/>
          <a:ext cx="4591050" cy="14320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Beautyberry (Callicarpa americana)</a:t>
          </a:r>
        </a:p>
      </dsp:txBody>
      <dsp:txXfrm>
        <a:off x="69908" y="410390"/>
        <a:ext cx="4451234" cy="1292264"/>
      </dsp:txXfrm>
    </dsp:sp>
    <dsp:sp modelId="{E2534A6A-9683-46CF-83B6-5624C7867BA3}">
      <dsp:nvSpPr>
        <dsp:cNvPr id="0" name=""/>
        <dsp:cNvSpPr/>
      </dsp:nvSpPr>
      <dsp:spPr>
        <a:xfrm>
          <a:off x="0" y="1876242"/>
          <a:ext cx="4591050" cy="143208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Saw Palmetto (Serenoa repens)</a:t>
          </a:r>
        </a:p>
      </dsp:txBody>
      <dsp:txXfrm>
        <a:off x="69908" y="1946150"/>
        <a:ext cx="4451234" cy="1292264"/>
      </dsp:txXfrm>
    </dsp:sp>
    <dsp:sp modelId="{7356357D-15F1-495D-B038-EB14314E99D9}">
      <dsp:nvSpPr>
        <dsp:cNvPr id="0" name=""/>
        <dsp:cNvSpPr/>
      </dsp:nvSpPr>
      <dsp:spPr>
        <a:xfrm>
          <a:off x="0" y="3412002"/>
          <a:ext cx="4591050" cy="143208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Firebush (Hamelia patens)</a:t>
          </a:r>
        </a:p>
      </dsp:txBody>
      <dsp:txXfrm>
        <a:off x="69908" y="3481910"/>
        <a:ext cx="4451234" cy="129226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DB01E5-DEE4-4EF6-8DF0-5303FC916606}">
      <dsp:nvSpPr>
        <dsp:cNvPr id="0" name=""/>
        <dsp:cNvSpPr/>
      </dsp:nvSpPr>
      <dsp:spPr>
        <a:xfrm>
          <a:off x="0" y="590682"/>
          <a:ext cx="4591050" cy="12729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Muhly Grass (Muhlenbergia capillaris)</a:t>
          </a:r>
        </a:p>
      </dsp:txBody>
      <dsp:txXfrm>
        <a:off x="62141" y="652823"/>
        <a:ext cx="4466768" cy="1148678"/>
      </dsp:txXfrm>
    </dsp:sp>
    <dsp:sp modelId="{CF45110C-7862-47B8-AF6D-1C1804893A37}">
      <dsp:nvSpPr>
        <dsp:cNvPr id="0" name=""/>
        <dsp:cNvSpPr/>
      </dsp:nvSpPr>
      <dsp:spPr>
        <a:xfrm>
          <a:off x="0" y="1955802"/>
          <a:ext cx="4591050" cy="127296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Wiregrass (Aristida stricta)</a:t>
          </a:r>
        </a:p>
      </dsp:txBody>
      <dsp:txXfrm>
        <a:off x="62141" y="2017943"/>
        <a:ext cx="4466768" cy="1148678"/>
      </dsp:txXfrm>
    </dsp:sp>
    <dsp:sp modelId="{D76F598B-54EF-4B30-B29A-987AED5D28F3}">
      <dsp:nvSpPr>
        <dsp:cNvPr id="0" name=""/>
        <dsp:cNvSpPr/>
      </dsp:nvSpPr>
      <dsp:spPr>
        <a:xfrm>
          <a:off x="0" y="3320922"/>
          <a:ext cx="4591050" cy="127296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Fakahatchee Grass</a:t>
          </a:r>
        </a:p>
      </dsp:txBody>
      <dsp:txXfrm>
        <a:off x="62141" y="3383063"/>
        <a:ext cx="4466768" cy="11486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699BD6-F2F2-49D0-960D-0A8C819DDA44}">
      <dsp:nvSpPr>
        <dsp:cNvPr id="0" name=""/>
        <dsp:cNvSpPr/>
      </dsp:nvSpPr>
      <dsp:spPr>
        <a:xfrm>
          <a:off x="0" y="75882"/>
          <a:ext cx="4591050" cy="11934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Coreopsis (State wildflower)</a:t>
          </a:r>
        </a:p>
      </dsp:txBody>
      <dsp:txXfrm>
        <a:off x="58257" y="134139"/>
        <a:ext cx="4474536" cy="1076886"/>
      </dsp:txXfrm>
    </dsp:sp>
    <dsp:sp modelId="{38998BC0-D3DC-48A8-BBDA-96BDF11E753E}">
      <dsp:nvSpPr>
        <dsp:cNvPr id="0" name=""/>
        <dsp:cNvSpPr/>
      </dsp:nvSpPr>
      <dsp:spPr>
        <a:xfrm>
          <a:off x="0" y="1355682"/>
          <a:ext cx="4591050" cy="1193400"/>
        </a:xfrm>
        <a:prstGeom prst="round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Blanketflower</a:t>
          </a:r>
        </a:p>
      </dsp:txBody>
      <dsp:txXfrm>
        <a:off x="58257" y="1413939"/>
        <a:ext cx="4474536" cy="1076886"/>
      </dsp:txXfrm>
    </dsp:sp>
    <dsp:sp modelId="{E43E1D53-6352-4F09-8517-89E497E66D89}">
      <dsp:nvSpPr>
        <dsp:cNvPr id="0" name=""/>
        <dsp:cNvSpPr/>
      </dsp:nvSpPr>
      <dsp:spPr>
        <a:xfrm>
          <a:off x="0" y="2635482"/>
          <a:ext cx="4591050" cy="1193400"/>
        </a:xfrm>
        <a:prstGeom prst="round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Tickseed</a:t>
          </a:r>
        </a:p>
      </dsp:txBody>
      <dsp:txXfrm>
        <a:off x="58257" y="2693739"/>
        <a:ext cx="4474536" cy="1076886"/>
      </dsp:txXfrm>
    </dsp:sp>
    <dsp:sp modelId="{8A4A65BF-061F-4CCA-8FA5-7C384F41526E}">
      <dsp:nvSpPr>
        <dsp:cNvPr id="0" name=""/>
        <dsp:cNvSpPr/>
      </dsp:nvSpPr>
      <dsp:spPr>
        <a:xfrm>
          <a:off x="0" y="3915282"/>
          <a:ext cx="4591050" cy="119340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Black-eyed Susan</a:t>
          </a:r>
        </a:p>
      </dsp:txBody>
      <dsp:txXfrm>
        <a:off x="58257" y="3973539"/>
        <a:ext cx="4474536" cy="10768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80EACD-0ABD-4CBF-8550-B59CB956A751}">
      <dsp:nvSpPr>
        <dsp:cNvPr id="0" name=""/>
        <dsp:cNvSpPr/>
      </dsp:nvSpPr>
      <dsp:spPr>
        <a:xfrm rot="16200000">
          <a:off x="785414" y="1966841"/>
          <a:ext cx="518456" cy="1250881"/>
        </a:xfrm>
        <a:prstGeom prst="round2Same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r>
            <a:rPr lang="en-US" sz="1600" kern="1200"/>
            <a:t>Spring</a:t>
          </a:r>
        </a:p>
      </dsp:txBody>
      <dsp:txXfrm rot="5400000">
        <a:off x="444511" y="2358363"/>
        <a:ext cx="1225572" cy="467838"/>
      </dsp:txXfrm>
    </dsp:sp>
    <dsp:sp modelId="{0E8849F8-59DC-425B-A608-1DFDE31CBCBB}">
      <dsp:nvSpPr>
        <dsp:cNvPr id="0" name=""/>
        <dsp:cNvSpPr/>
      </dsp:nvSpPr>
      <dsp:spPr>
        <a:xfrm>
          <a:off x="2241" y="0"/>
          <a:ext cx="2084802" cy="1814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21920" numCol="1" spcCol="1270" anchor="b" anchorCtr="1">
          <a:noAutofit/>
        </a:bodyPr>
        <a:lstStyle/>
        <a:p>
          <a:pPr marL="0" lvl="0" indent="0" algn="ctr" defTabSz="711200">
            <a:lnSpc>
              <a:spcPct val="90000"/>
            </a:lnSpc>
            <a:spcBef>
              <a:spcPct val="0"/>
            </a:spcBef>
            <a:spcAft>
              <a:spcPct val="35000"/>
            </a:spcAft>
            <a:buNone/>
          </a:pPr>
          <a:r>
            <a:rPr lang="en-US" sz="1600" kern="1200"/>
            <a:t>Coreopsis, Lupine</a:t>
          </a:r>
        </a:p>
      </dsp:txBody>
      <dsp:txXfrm>
        <a:off x="2241" y="0"/>
        <a:ext cx="2084802" cy="1814597"/>
      </dsp:txXfrm>
    </dsp:sp>
    <dsp:sp modelId="{471E8BC2-036B-4A74-AA99-A25F553EB7BE}">
      <dsp:nvSpPr>
        <dsp:cNvPr id="0" name=""/>
        <dsp:cNvSpPr/>
      </dsp:nvSpPr>
      <dsp:spPr>
        <a:xfrm>
          <a:off x="1044643" y="1918289"/>
          <a:ext cx="0" cy="414765"/>
        </a:xfrm>
        <a:prstGeom prst="line">
          <a:avLst/>
        </a:prstGeom>
        <a:noFill/>
        <a:ln w="9525"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20C11958-2278-4F2C-A2CE-82EA60DCF1E5}">
      <dsp:nvSpPr>
        <dsp:cNvPr id="0" name=""/>
        <dsp:cNvSpPr/>
      </dsp:nvSpPr>
      <dsp:spPr>
        <a:xfrm>
          <a:off x="992797" y="1814597"/>
          <a:ext cx="103691" cy="10369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F9F2F6-679C-443B-8ABB-409478284A12}">
      <dsp:nvSpPr>
        <dsp:cNvPr id="0" name=""/>
        <dsp:cNvSpPr/>
      </dsp:nvSpPr>
      <dsp:spPr>
        <a:xfrm>
          <a:off x="1670084" y="2333054"/>
          <a:ext cx="1250881" cy="518456"/>
        </a:xfrm>
        <a:prstGeom prst="rect">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r>
            <a:rPr lang="en-US" sz="1600" kern="1200"/>
            <a:t>Summer</a:t>
          </a:r>
        </a:p>
      </dsp:txBody>
      <dsp:txXfrm>
        <a:off x="1670084" y="2333054"/>
        <a:ext cx="1250881" cy="518456"/>
      </dsp:txXfrm>
    </dsp:sp>
    <dsp:sp modelId="{1B4BCE63-7A50-494D-AFC8-A883C3EB3402}">
      <dsp:nvSpPr>
        <dsp:cNvPr id="0" name=""/>
        <dsp:cNvSpPr/>
      </dsp:nvSpPr>
      <dsp:spPr>
        <a:xfrm>
          <a:off x="1253123" y="3369967"/>
          <a:ext cx="2084802" cy="1814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0" numCol="1" spcCol="1270" anchor="t" anchorCtr="1">
          <a:noAutofit/>
        </a:bodyPr>
        <a:lstStyle/>
        <a:p>
          <a:pPr marL="0" lvl="0" indent="0" algn="ctr" defTabSz="711200">
            <a:lnSpc>
              <a:spcPct val="90000"/>
            </a:lnSpc>
            <a:spcBef>
              <a:spcPct val="0"/>
            </a:spcBef>
            <a:spcAft>
              <a:spcPct val="35000"/>
            </a:spcAft>
            <a:buNone/>
          </a:pPr>
          <a:r>
            <a:rPr lang="en-US" sz="1600" kern="1200"/>
            <a:t>Milkweed</a:t>
          </a:r>
        </a:p>
      </dsp:txBody>
      <dsp:txXfrm>
        <a:off x="1253123" y="3369967"/>
        <a:ext cx="2084802" cy="1814597"/>
      </dsp:txXfrm>
    </dsp:sp>
    <dsp:sp modelId="{05C6E69E-2266-4B68-A624-DF78FE0F8702}">
      <dsp:nvSpPr>
        <dsp:cNvPr id="0" name=""/>
        <dsp:cNvSpPr/>
      </dsp:nvSpPr>
      <dsp:spPr>
        <a:xfrm>
          <a:off x="2295525" y="2851510"/>
          <a:ext cx="0" cy="414765"/>
        </a:xfrm>
        <a:prstGeom prst="line">
          <a:avLst/>
        </a:prstGeom>
        <a:noFill/>
        <a:ln w="9525" cap="flat" cmpd="sng" algn="ctr">
          <a:solidFill>
            <a:schemeClr val="accent2">
              <a:hueOff val="2340759"/>
              <a:satOff val="-2919"/>
              <a:lumOff val="686"/>
              <a:alphaOff val="0"/>
            </a:schemeClr>
          </a:solidFill>
          <a:prstDash val="dash"/>
        </a:ln>
        <a:effectLst/>
      </dsp:spPr>
      <dsp:style>
        <a:lnRef idx="1">
          <a:scrgbClr r="0" g="0" b="0"/>
        </a:lnRef>
        <a:fillRef idx="0">
          <a:scrgbClr r="0" g="0" b="0"/>
        </a:fillRef>
        <a:effectRef idx="0">
          <a:scrgbClr r="0" g="0" b="0"/>
        </a:effectRef>
        <a:fontRef idx="minor"/>
      </dsp:style>
    </dsp:sp>
    <dsp:sp modelId="{48032DDF-7A32-4F20-AC90-5314E81A12BB}">
      <dsp:nvSpPr>
        <dsp:cNvPr id="0" name=""/>
        <dsp:cNvSpPr/>
      </dsp:nvSpPr>
      <dsp:spPr>
        <a:xfrm>
          <a:off x="2243679" y="3266275"/>
          <a:ext cx="103691" cy="103691"/>
        </a:xfrm>
        <a:prstGeom prst="ellipse">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C3AF8A-E414-49C0-A860-FC51A1E1A6D5}">
      <dsp:nvSpPr>
        <dsp:cNvPr id="0" name=""/>
        <dsp:cNvSpPr/>
      </dsp:nvSpPr>
      <dsp:spPr>
        <a:xfrm rot="5400000">
          <a:off x="3287178" y="1966841"/>
          <a:ext cx="518456" cy="1250881"/>
        </a:xfrm>
        <a:prstGeom prst="round2SameRect">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r>
            <a:rPr lang="en-US" sz="1600" kern="1200"/>
            <a:t>Fall</a:t>
          </a:r>
        </a:p>
      </dsp:txBody>
      <dsp:txXfrm rot="-5400000">
        <a:off x="2920966" y="2358363"/>
        <a:ext cx="1225572" cy="467838"/>
      </dsp:txXfrm>
    </dsp:sp>
    <dsp:sp modelId="{BEC1C1D2-A6BF-497C-B3CF-10F70343A905}">
      <dsp:nvSpPr>
        <dsp:cNvPr id="0" name=""/>
        <dsp:cNvSpPr/>
      </dsp:nvSpPr>
      <dsp:spPr>
        <a:xfrm>
          <a:off x="2504005" y="0"/>
          <a:ext cx="2084802" cy="1814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21920" numCol="1" spcCol="1270" anchor="b" anchorCtr="1">
          <a:noAutofit/>
        </a:bodyPr>
        <a:lstStyle/>
        <a:p>
          <a:pPr marL="0" lvl="0" indent="0" algn="ctr" defTabSz="711200">
            <a:lnSpc>
              <a:spcPct val="90000"/>
            </a:lnSpc>
            <a:spcBef>
              <a:spcPct val="0"/>
            </a:spcBef>
            <a:spcAft>
              <a:spcPct val="35000"/>
            </a:spcAft>
            <a:buNone/>
          </a:pPr>
          <a:r>
            <a:rPr lang="en-US" sz="1600" kern="1200"/>
            <a:t>Goldenrod</a:t>
          </a:r>
        </a:p>
      </dsp:txBody>
      <dsp:txXfrm>
        <a:off x="2504005" y="0"/>
        <a:ext cx="2084802" cy="1814597"/>
      </dsp:txXfrm>
    </dsp:sp>
    <dsp:sp modelId="{29141189-6379-40D2-92F8-5868367B31E6}">
      <dsp:nvSpPr>
        <dsp:cNvPr id="0" name=""/>
        <dsp:cNvSpPr/>
      </dsp:nvSpPr>
      <dsp:spPr>
        <a:xfrm>
          <a:off x="3546406" y="1918289"/>
          <a:ext cx="0" cy="414765"/>
        </a:xfrm>
        <a:prstGeom prst="line">
          <a:avLst/>
        </a:prstGeom>
        <a:noFill/>
        <a:ln w="9525" cap="flat" cmpd="sng" algn="ctr">
          <a:solidFill>
            <a:schemeClr val="accent2">
              <a:hueOff val="4681519"/>
              <a:satOff val="-5839"/>
              <a:lumOff val="1373"/>
              <a:alphaOff val="0"/>
            </a:schemeClr>
          </a:solidFill>
          <a:prstDash val="dash"/>
        </a:ln>
        <a:effectLst/>
      </dsp:spPr>
      <dsp:style>
        <a:lnRef idx="1">
          <a:scrgbClr r="0" g="0" b="0"/>
        </a:lnRef>
        <a:fillRef idx="0">
          <a:scrgbClr r="0" g="0" b="0"/>
        </a:fillRef>
        <a:effectRef idx="0">
          <a:scrgbClr r="0" g="0" b="0"/>
        </a:effectRef>
        <a:fontRef idx="minor"/>
      </dsp:style>
    </dsp:sp>
    <dsp:sp modelId="{A7363B99-DFAD-4012-8527-A19C00A66234}">
      <dsp:nvSpPr>
        <dsp:cNvPr id="0" name=""/>
        <dsp:cNvSpPr/>
      </dsp:nvSpPr>
      <dsp:spPr>
        <a:xfrm>
          <a:off x="3494561" y="1814597"/>
          <a:ext cx="103691" cy="103691"/>
        </a:xfrm>
        <a:prstGeom prst="ellips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8BB371-F991-4A31-A168-B2F2C26B918F}" type="datetimeFigureOut">
              <a:rPr lang="en-US" smtClean="0"/>
              <a:t>4/15/2026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53A24C-DE7F-4DD9-B0D1-83036700DF76}" type="slidenum">
              <a:rPr lang="en-US" smtClean="0"/>
              <a:t>‹#›</a:t>
            </a:fld>
            <a:endParaRPr lang="en-US"/>
          </a:p>
        </p:txBody>
      </p:sp>
    </p:spTree>
    <p:extLst>
      <p:ext uri="{BB962C8B-B14F-4D97-AF65-F5344CB8AC3E}">
        <p14:creationId xmlns:p14="http://schemas.microsoft.com/office/powerpoint/2010/main" val="2598378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Muhly Grass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Blanketflower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Black-eyed Susan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Goldenrod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Saw Palmetto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Wiregrass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Coreopsis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Live Oak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Beautyberry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Firebush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Milkweed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Zebra Longwing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Monarch Butterfly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Native Bees and its role in Hernando County ecosystems.</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BAC24-AF86-1E5E-E5A6-C3E5CC5D4E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796F37-FE98-3677-130B-AC69F180BC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CE06770-D0EC-A81C-299F-BEBCCE6FE261}"/>
              </a:ext>
            </a:extLst>
          </p:cNvPr>
          <p:cNvSpPr>
            <a:spLocks noGrp="1"/>
          </p:cNvSpPr>
          <p:nvPr>
            <p:ph type="dt" sz="half" idx="10"/>
          </p:nvPr>
        </p:nvSpPr>
        <p:spPr/>
        <p:txBody>
          <a:bodyPr/>
          <a:lstStyle/>
          <a:p>
            <a:fld id="{4248AF1A-10C0-428F-BC48-2DBB55C13ABC}" type="datetimeFigureOut">
              <a:rPr lang="en-US" smtClean="0"/>
              <a:t>4/15/2026</a:t>
            </a:fld>
            <a:endParaRPr lang="en-US"/>
          </a:p>
        </p:txBody>
      </p:sp>
      <p:sp>
        <p:nvSpPr>
          <p:cNvPr id="5" name="Footer Placeholder 4">
            <a:extLst>
              <a:ext uri="{FF2B5EF4-FFF2-40B4-BE49-F238E27FC236}">
                <a16:creationId xmlns:a16="http://schemas.microsoft.com/office/drawing/2014/main" id="{C5CF9CC7-E99C-5771-DEB2-E8F614E0AC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5A6E87-29E5-F3A3-FFD4-1F505F224B6C}"/>
              </a:ext>
            </a:extLst>
          </p:cNvPr>
          <p:cNvSpPr>
            <a:spLocks noGrp="1"/>
          </p:cNvSpPr>
          <p:nvPr>
            <p:ph type="sldNum" sz="quarter" idx="12"/>
          </p:nvPr>
        </p:nvSpPr>
        <p:spPr/>
        <p:txBody>
          <a:bodyPr/>
          <a:lstStyle/>
          <a:p>
            <a:fld id="{48241D4E-0116-48EC-90F3-18E3ECE80166}" type="slidenum">
              <a:rPr lang="en-US" smtClean="0"/>
              <a:t>‹#›</a:t>
            </a:fld>
            <a:endParaRPr lang="en-US"/>
          </a:p>
        </p:txBody>
      </p:sp>
    </p:spTree>
    <p:extLst>
      <p:ext uri="{BB962C8B-B14F-4D97-AF65-F5344CB8AC3E}">
        <p14:creationId xmlns:p14="http://schemas.microsoft.com/office/powerpoint/2010/main" val="150632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17EDD-89C3-CC77-E005-11F4F3B416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FF2E7F-E74D-D942-CC1F-363D9E3BF7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5FECB8-9284-050C-667E-6F8F4842F6F4}"/>
              </a:ext>
            </a:extLst>
          </p:cNvPr>
          <p:cNvSpPr>
            <a:spLocks noGrp="1"/>
          </p:cNvSpPr>
          <p:nvPr>
            <p:ph type="dt" sz="half" idx="10"/>
          </p:nvPr>
        </p:nvSpPr>
        <p:spPr/>
        <p:txBody>
          <a:bodyPr/>
          <a:lstStyle/>
          <a:p>
            <a:fld id="{4248AF1A-10C0-428F-BC48-2DBB55C13ABC}" type="datetimeFigureOut">
              <a:rPr lang="en-US" smtClean="0"/>
              <a:t>4/15/2026</a:t>
            </a:fld>
            <a:endParaRPr lang="en-US"/>
          </a:p>
        </p:txBody>
      </p:sp>
      <p:sp>
        <p:nvSpPr>
          <p:cNvPr id="5" name="Footer Placeholder 4">
            <a:extLst>
              <a:ext uri="{FF2B5EF4-FFF2-40B4-BE49-F238E27FC236}">
                <a16:creationId xmlns:a16="http://schemas.microsoft.com/office/drawing/2014/main" id="{D8002AF6-6F11-55CF-8290-BB2F4AF017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73FB9F-391F-4709-5FC4-124EC048B7D5}"/>
              </a:ext>
            </a:extLst>
          </p:cNvPr>
          <p:cNvSpPr>
            <a:spLocks noGrp="1"/>
          </p:cNvSpPr>
          <p:nvPr>
            <p:ph type="sldNum" sz="quarter" idx="12"/>
          </p:nvPr>
        </p:nvSpPr>
        <p:spPr/>
        <p:txBody>
          <a:bodyPr/>
          <a:lstStyle/>
          <a:p>
            <a:fld id="{48241D4E-0116-48EC-90F3-18E3ECE80166}" type="slidenum">
              <a:rPr lang="en-US" smtClean="0"/>
              <a:t>‹#›</a:t>
            </a:fld>
            <a:endParaRPr lang="en-US"/>
          </a:p>
        </p:txBody>
      </p:sp>
    </p:spTree>
    <p:extLst>
      <p:ext uri="{BB962C8B-B14F-4D97-AF65-F5344CB8AC3E}">
        <p14:creationId xmlns:p14="http://schemas.microsoft.com/office/powerpoint/2010/main" val="159059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172E85-EB0C-49BE-111F-CAB84579CEC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6C698B-6BEB-F7F0-FB12-3DD945A0FA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686390-619D-68A4-63A3-2822B9B503A0}"/>
              </a:ext>
            </a:extLst>
          </p:cNvPr>
          <p:cNvSpPr>
            <a:spLocks noGrp="1"/>
          </p:cNvSpPr>
          <p:nvPr>
            <p:ph type="dt" sz="half" idx="10"/>
          </p:nvPr>
        </p:nvSpPr>
        <p:spPr/>
        <p:txBody>
          <a:bodyPr/>
          <a:lstStyle/>
          <a:p>
            <a:fld id="{4248AF1A-10C0-428F-BC48-2DBB55C13ABC}" type="datetimeFigureOut">
              <a:rPr lang="en-US" smtClean="0"/>
              <a:t>4/15/2026</a:t>
            </a:fld>
            <a:endParaRPr lang="en-US"/>
          </a:p>
        </p:txBody>
      </p:sp>
      <p:sp>
        <p:nvSpPr>
          <p:cNvPr id="5" name="Footer Placeholder 4">
            <a:extLst>
              <a:ext uri="{FF2B5EF4-FFF2-40B4-BE49-F238E27FC236}">
                <a16:creationId xmlns:a16="http://schemas.microsoft.com/office/drawing/2014/main" id="{F675805F-9F35-C2B6-7358-D82EBA05EB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A15A71-E0A5-9EBB-2F6D-71C80B6151FF}"/>
              </a:ext>
            </a:extLst>
          </p:cNvPr>
          <p:cNvSpPr>
            <a:spLocks noGrp="1"/>
          </p:cNvSpPr>
          <p:nvPr>
            <p:ph type="sldNum" sz="quarter" idx="12"/>
          </p:nvPr>
        </p:nvSpPr>
        <p:spPr/>
        <p:txBody>
          <a:bodyPr/>
          <a:lstStyle/>
          <a:p>
            <a:fld id="{48241D4E-0116-48EC-90F3-18E3ECE80166}" type="slidenum">
              <a:rPr lang="en-US" smtClean="0"/>
              <a:t>‹#›</a:t>
            </a:fld>
            <a:endParaRPr lang="en-US"/>
          </a:p>
        </p:txBody>
      </p:sp>
    </p:spTree>
    <p:extLst>
      <p:ext uri="{BB962C8B-B14F-4D97-AF65-F5344CB8AC3E}">
        <p14:creationId xmlns:p14="http://schemas.microsoft.com/office/powerpoint/2010/main" val="3359826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6802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84949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41596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01393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30392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625389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83652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8635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54999-D1C5-2E57-9B0A-6E26418BA6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E06EE4-7ABB-7E7F-852D-CDE17E53C3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512C89-BAAB-BD16-524B-88935CFB0761}"/>
              </a:ext>
            </a:extLst>
          </p:cNvPr>
          <p:cNvSpPr>
            <a:spLocks noGrp="1"/>
          </p:cNvSpPr>
          <p:nvPr>
            <p:ph type="dt" sz="half" idx="10"/>
          </p:nvPr>
        </p:nvSpPr>
        <p:spPr/>
        <p:txBody>
          <a:bodyPr/>
          <a:lstStyle/>
          <a:p>
            <a:fld id="{4248AF1A-10C0-428F-BC48-2DBB55C13ABC}" type="datetimeFigureOut">
              <a:rPr lang="en-US" smtClean="0"/>
              <a:t>4/15/2026</a:t>
            </a:fld>
            <a:endParaRPr lang="en-US"/>
          </a:p>
        </p:txBody>
      </p:sp>
      <p:sp>
        <p:nvSpPr>
          <p:cNvPr id="5" name="Footer Placeholder 4">
            <a:extLst>
              <a:ext uri="{FF2B5EF4-FFF2-40B4-BE49-F238E27FC236}">
                <a16:creationId xmlns:a16="http://schemas.microsoft.com/office/drawing/2014/main" id="{0403B957-FE3F-FCE8-851B-52B527F01B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90B653-EC92-9AC5-44FD-6A645AA084D2}"/>
              </a:ext>
            </a:extLst>
          </p:cNvPr>
          <p:cNvSpPr>
            <a:spLocks noGrp="1"/>
          </p:cNvSpPr>
          <p:nvPr>
            <p:ph type="sldNum" sz="quarter" idx="12"/>
          </p:nvPr>
        </p:nvSpPr>
        <p:spPr/>
        <p:txBody>
          <a:bodyPr/>
          <a:lstStyle/>
          <a:p>
            <a:fld id="{48241D4E-0116-48EC-90F3-18E3ECE80166}" type="slidenum">
              <a:rPr lang="en-US" smtClean="0"/>
              <a:t>‹#›</a:t>
            </a:fld>
            <a:endParaRPr lang="en-US"/>
          </a:p>
        </p:txBody>
      </p:sp>
    </p:spTree>
    <p:extLst>
      <p:ext uri="{BB962C8B-B14F-4D97-AF65-F5344CB8AC3E}">
        <p14:creationId xmlns:p14="http://schemas.microsoft.com/office/powerpoint/2010/main" val="30214974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372088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10556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773824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15670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583142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909175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847268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232245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808733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04533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1E326-E9F1-51E4-3881-EA6277096A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4079A58-623A-81A4-C982-C2B42E9CF56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A77B73-1901-86D7-23BA-C383C8613E39}"/>
              </a:ext>
            </a:extLst>
          </p:cNvPr>
          <p:cNvSpPr>
            <a:spLocks noGrp="1"/>
          </p:cNvSpPr>
          <p:nvPr>
            <p:ph type="dt" sz="half" idx="10"/>
          </p:nvPr>
        </p:nvSpPr>
        <p:spPr/>
        <p:txBody>
          <a:bodyPr/>
          <a:lstStyle/>
          <a:p>
            <a:fld id="{4248AF1A-10C0-428F-BC48-2DBB55C13ABC}" type="datetimeFigureOut">
              <a:rPr lang="en-US" smtClean="0"/>
              <a:t>4/15/2026</a:t>
            </a:fld>
            <a:endParaRPr lang="en-US"/>
          </a:p>
        </p:txBody>
      </p:sp>
      <p:sp>
        <p:nvSpPr>
          <p:cNvPr id="5" name="Footer Placeholder 4">
            <a:extLst>
              <a:ext uri="{FF2B5EF4-FFF2-40B4-BE49-F238E27FC236}">
                <a16:creationId xmlns:a16="http://schemas.microsoft.com/office/drawing/2014/main" id="{745C1ACC-EC9A-0205-AEB9-D74D8AB7CD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830A7D-1913-DAF4-751E-8A62FAFB80AE}"/>
              </a:ext>
            </a:extLst>
          </p:cNvPr>
          <p:cNvSpPr>
            <a:spLocks noGrp="1"/>
          </p:cNvSpPr>
          <p:nvPr>
            <p:ph type="sldNum" sz="quarter" idx="12"/>
          </p:nvPr>
        </p:nvSpPr>
        <p:spPr/>
        <p:txBody>
          <a:bodyPr/>
          <a:lstStyle/>
          <a:p>
            <a:fld id="{48241D4E-0116-48EC-90F3-18E3ECE80166}" type="slidenum">
              <a:rPr lang="en-US" smtClean="0"/>
              <a:t>‹#›</a:t>
            </a:fld>
            <a:endParaRPr lang="en-US"/>
          </a:p>
        </p:txBody>
      </p:sp>
    </p:spTree>
    <p:extLst>
      <p:ext uri="{BB962C8B-B14F-4D97-AF65-F5344CB8AC3E}">
        <p14:creationId xmlns:p14="http://schemas.microsoft.com/office/powerpoint/2010/main" val="8176666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25765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97805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32893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7310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98375-3C99-74E1-5352-C041DAE4C4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8142CA-2F80-D64B-A87F-DA5CA1B449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412BD1F-E84B-AB2E-7710-69436BD479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7C2B52D-CF5C-93B3-F41F-A3C93CB402F9}"/>
              </a:ext>
            </a:extLst>
          </p:cNvPr>
          <p:cNvSpPr>
            <a:spLocks noGrp="1"/>
          </p:cNvSpPr>
          <p:nvPr>
            <p:ph type="dt" sz="half" idx="10"/>
          </p:nvPr>
        </p:nvSpPr>
        <p:spPr/>
        <p:txBody>
          <a:bodyPr/>
          <a:lstStyle/>
          <a:p>
            <a:fld id="{4248AF1A-10C0-428F-BC48-2DBB55C13ABC}" type="datetimeFigureOut">
              <a:rPr lang="en-US" smtClean="0"/>
              <a:t>4/15/2026</a:t>
            </a:fld>
            <a:endParaRPr lang="en-US"/>
          </a:p>
        </p:txBody>
      </p:sp>
      <p:sp>
        <p:nvSpPr>
          <p:cNvPr id="6" name="Footer Placeholder 5">
            <a:extLst>
              <a:ext uri="{FF2B5EF4-FFF2-40B4-BE49-F238E27FC236}">
                <a16:creationId xmlns:a16="http://schemas.microsoft.com/office/drawing/2014/main" id="{66173AF4-8DF8-E886-4AA3-EB24B6A09B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592B08-3785-5B3D-0165-D442A3507C7B}"/>
              </a:ext>
            </a:extLst>
          </p:cNvPr>
          <p:cNvSpPr>
            <a:spLocks noGrp="1"/>
          </p:cNvSpPr>
          <p:nvPr>
            <p:ph type="sldNum" sz="quarter" idx="12"/>
          </p:nvPr>
        </p:nvSpPr>
        <p:spPr/>
        <p:txBody>
          <a:bodyPr/>
          <a:lstStyle/>
          <a:p>
            <a:fld id="{48241D4E-0116-48EC-90F3-18E3ECE80166}" type="slidenum">
              <a:rPr lang="en-US" smtClean="0"/>
              <a:t>‹#›</a:t>
            </a:fld>
            <a:endParaRPr lang="en-US"/>
          </a:p>
        </p:txBody>
      </p:sp>
    </p:spTree>
    <p:extLst>
      <p:ext uri="{BB962C8B-B14F-4D97-AF65-F5344CB8AC3E}">
        <p14:creationId xmlns:p14="http://schemas.microsoft.com/office/powerpoint/2010/main" val="4293663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310AB-B4AD-54A1-7E04-AF5EF71992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64EE97-774A-10C3-969F-C8926589F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DA26EE-D9EC-CBBB-A40C-9C426C1CB65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DBDB87-1061-2BCE-DF06-40EA9D9A4F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6A8ACB-D914-74FB-2499-DBDF5143CF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9A94803-266E-7F24-07C0-59FD1DB04F06}"/>
              </a:ext>
            </a:extLst>
          </p:cNvPr>
          <p:cNvSpPr>
            <a:spLocks noGrp="1"/>
          </p:cNvSpPr>
          <p:nvPr>
            <p:ph type="dt" sz="half" idx="10"/>
          </p:nvPr>
        </p:nvSpPr>
        <p:spPr/>
        <p:txBody>
          <a:bodyPr/>
          <a:lstStyle/>
          <a:p>
            <a:fld id="{4248AF1A-10C0-428F-BC48-2DBB55C13ABC}" type="datetimeFigureOut">
              <a:rPr lang="en-US" smtClean="0"/>
              <a:t>4/15/2026</a:t>
            </a:fld>
            <a:endParaRPr lang="en-US"/>
          </a:p>
        </p:txBody>
      </p:sp>
      <p:sp>
        <p:nvSpPr>
          <p:cNvPr id="8" name="Footer Placeholder 7">
            <a:extLst>
              <a:ext uri="{FF2B5EF4-FFF2-40B4-BE49-F238E27FC236}">
                <a16:creationId xmlns:a16="http://schemas.microsoft.com/office/drawing/2014/main" id="{6E90038E-32F5-F81C-7A09-E4191808F0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E7B3C3A-5176-C73F-559F-83551E079B16}"/>
              </a:ext>
            </a:extLst>
          </p:cNvPr>
          <p:cNvSpPr>
            <a:spLocks noGrp="1"/>
          </p:cNvSpPr>
          <p:nvPr>
            <p:ph type="sldNum" sz="quarter" idx="12"/>
          </p:nvPr>
        </p:nvSpPr>
        <p:spPr/>
        <p:txBody>
          <a:bodyPr/>
          <a:lstStyle/>
          <a:p>
            <a:fld id="{48241D4E-0116-48EC-90F3-18E3ECE80166}" type="slidenum">
              <a:rPr lang="en-US" smtClean="0"/>
              <a:t>‹#›</a:t>
            </a:fld>
            <a:endParaRPr lang="en-US"/>
          </a:p>
        </p:txBody>
      </p:sp>
    </p:spTree>
    <p:extLst>
      <p:ext uri="{BB962C8B-B14F-4D97-AF65-F5344CB8AC3E}">
        <p14:creationId xmlns:p14="http://schemas.microsoft.com/office/powerpoint/2010/main" val="3417872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3CC0A-16C4-EB57-0F94-0B3F0347A5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CEC06F3-5F75-3371-3850-CD082AC5D2C3}"/>
              </a:ext>
            </a:extLst>
          </p:cNvPr>
          <p:cNvSpPr>
            <a:spLocks noGrp="1"/>
          </p:cNvSpPr>
          <p:nvPr>
            <p:ph type="dt" sz="half" idx="10"/>
          </p:nvPr>
        </p:nvSpPr>
        <p:spPr/>
        <p:txBody>
          <a:bodyPr/>
          <a:lstStyle/>
          <a:p>
            <a:fld id="{4248AF1A-10C0-428F-BC48-2DBB55C13ABC}" type="datetimeFigureOut">
              <a:rPr lang="en-US" smtClean="0"/>
              <a:t>4/15/2026</a:t>
            </a:fld>
            <a:endParaRPr lang="en-US"/>
          </a:p>
        </p:txBody>
      </p:sp>
      <p:sp>
        <p:nvSpPr>
          <p:cNvPr id="4" name="Footer Placeholder 3">
            <a:extLst>
              <a:ext uri="{FF2B5EF4-FFF2-40B4-BE49-F238E27FC236}">
                <a16:creationId xmlns:a16="http://schemas.microsoft.com/office/drawing/2014/main" id="{B64B29F7-23C8-6EE4-4C6D-9FF61BBFDE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B4D1955-9450-111E-6318-5DDDA207E357}"/>
              </a:ext>
            </a:extLst>
          </p:cNvPr>
          <p:cNvSpPr>
            <a:spLocks noGrp="1"/>
          </p:cNvSpPr>
          <p:nvPr>
            <p:ph type="sldNum" sz="quarter" idx="12"/>
          </p:nvPr>
        </p:nvSpPr>
        <p:spPr/>
        <p:txBody>
          <a:bodyPr/>
          <a:lstStyle/>
          <a:p>
            <a:fld id="{48241D4E-0116-48EC-90F3-18E3ECE80166}" type="slidenum">
              <a:rPr lang="en-US" smtClean="0"/>
              <a:t>‹#›</a:t>
            </a:fld>
            <a:endParaRPr lang="en-US"/>
          </a:p>
        </p:txBody>
      </p:sp>
    </p:spTree>
    <p:extLst>
      <p:ext uri="{BB962C8B-B14F-4D97-AF65-F5344CB8AC3E}">
        <p14:creationId xmlns:p14="http://schemas.microsoft.com/office/powerpoint/2010/main" val="3485896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600AD0-2BAE-2937-F8E0-8176CE3F76EB}"/>
              </a:ext>
            </a:extLst>
          </p:cNvPr>
          <p:cNvSpPr>
            <a:spLocks noGrp="1"/>
          </p:cNvSpPr>
          <p:nvPr>
            <p:ph type="dt" sz="half" idx="10"/>
          </p:nvPr>
        </p:nvSpPr>
        <p:spPr/>
        <p:txBody>
          <a:bodyPr/>
          <a:lstStyle/>
          <a:p>
            <a:fld id="{4248AF1A-10C0-428F-BC48-2DBB55C13ABC}" type="datetimeFigureOut">
              <a:rPr lang="en-US" smtClean="0"/>
              <a:t>4/15/2026</a:t>
            </a:fld>
            <a:endParaRPr lang="en-US"/>
          </a:p>
        </p:txBody>
      </p:sp>
      <p:sp>
        <p:nvSpPr>
          <p:cNvPr id="3" name="Footer Placeholder 2">
            <a:extLst>
              <a:ext uri="{FF2B5EF4-FFF2-40B4-BE49-F238E27FC236}">
                <a16:creationId xmlns:a16="http://schemas.microsoft.com/office/drawing/2014/main" id="{0374C153-DAB8-5CC7-03D3-0DA9528367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D815D1-C2D6-881E-9BFA-3E1E0B74A9E2}"/>
              </a:ext>
            </a:extLst>
          </p:cNvPr>
          <p:cNvSpPr>
            <a:spLocks noGrp="1"/>
          </p:cNvSpPr>
          <p:nvPr>
            <p:ph type="sldNum" sz="quarter" idx="12"/>
          </p:nvPr>
        </p:nvSpPr>
        <p:spPr/>
        <p:txBody>
          <a:bodyPr/>
          <a:lstStyle/>
          <a:p>
            <a:fld id="{48241D4E-0116-48EC-90F3-18E3ECE80166}" type="slidenum">
              <a:rPr lang="en-US" smtClean="0"/>
              <a:t>‹#›</a:t>
            </a:fld>
            <a:endParaRPr lang="en-US"/>
          </a:p>
        </p:txBody>
      </p:sp>
    </p:spTree>
    <p:extLst>
      <p:ext uri="{BB962C8B-B14F-4D97-AF65-F5344CB8AC3E}">
        <p14:creationId xmlns:p14="http://schemas.microsoft.com/office/powerpoint/2010/main" val="4036817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CCCB0-00A3-5A0C-D8B1-67EA90D7CF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67A24A-BB46-6E1A-9AAF-064EB5C64A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58C7D4-832E-BF6F-ADFA-6593B173D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0D91A3-79F3-70B5-7DF3-07D86ADE3A50}"/>
              </a:ext>
            </a:extLst>
          </p:cNvPr>
          <p:cNvSpPr>
            <a:spLocks noGrp="1"/>
          </p:cNvSpPr>
          <p:nvPr>
            <p:ph type="dt" sz="half" idx="10"/>
          </p:nvPr>
        </p:nvSpPr>
        <p:spPr/>
        <p:txBody>
          <a:bodyPr/>
          <a:lstStyle/>
          <a:p>
            <a:fld id="{4248AF1A-10C0-428F-BC48-2DBB55C13ABC}" type="datetimeFigureOut">
              <a:rPr lang="en-US" smtClean="0"/>
              <a:t>4/15/2026</a:t>
            </a:fld>
            <a:endParaRPr lang="en-US"/>
          </a:p>
        </p:txBody>
      </p:sp>
      <p:sp>
        <p:nvSpPr>
          <p:cNvPr id="6" name="Footer Placeholder 5">
            <a:extLst>
              <a:ext uri="{FF2B5EF4-FFF2-40B4-BE49-F238E27FC236}">
                <a16:creationId xmlns:a16="http://schemas.microsoft.com/office/drawing/2014/main" id="{DA27D31D-E0A5-215C-3C6E-844E7A3C4B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4B3030-EFBF-8C71-3A39-2257B935F0F7}"/>
              </a:ext>
            </a:extLst>
          </p:cNvPr>
          <p:cNvSpPr>
            <a:spLocks noGrp="1"/>
          </p:cNvSpPr>
          <p:nvPr>
            <p:ph type="sldNum" sz="quarter" idx="12"/>
          </p:nvPr>
        </p:nvSpPr>
        <p:spPr/>
        <p:txBody>
          <a:bodyPr/>
          <a:lstStyle/>
          <a:p>
            <a:fld id="{48241D4E-0116-48EC-90F3-18E3ECE80166}" type="slidenum">
              <a:rPr lang="en-US" smtClean="0"/>
              <a:t>‹#›</a:t>
            </a:fld>
            <a:endParaRPr lang="en-US"/>
          </a:p>
        </p:txBody>
      </p:sp>
    </p:spTree>
    <p:extLst>
      <p:ext uri="{BB962C8B-B14F-4D97-AF65-F5344CB8AC3E}">
        <p14:creationId xmlns:p14="http://schemas.microsoft.com/office/powerpoint/2010/main" val="3943278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A79D0-88D3-F6F6-1F7E-8A340702A7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114383C-5ED3-6273-397F-FCC3F5E929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D26A6E2-2389-DC73-4939-394A2C43F9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014EFD-6461-1E6B-E616-99FC23C16BDA}"/>
              </a:ext>
            </a:extLst>
          </p:cNvPr>
          <p:cNvSpPr>
            <a:spLocks noGrp="1"/>
          </p:cNvSpPr>
          <p:nvPr>
            <p:ph type="dt" sz="half" idx="10"/>
          </p:nvPr>
        </p:nvSpPr>
        <p:spPr/>
        <p:txBody>
          <a:bodyPr/>
          <a:lstStyle/>
          <a:p>
            <a:fld id="{4248AF1A-10C0-428F-BC48-2DBB55C13ABC}" type="datetimeFigureOut">
              <a:rPr lang="en-US" smtClean="0"/>
              <a:t>4/15/2026</a:t>
            </a:fld>
            <a:endParaRPr lang="en-US"/>
          </a:p>
        </p:txBody>
      </p:sp>
      <p:sp>
        <p:nvSpPr>
          <p:cNvPr id="6" name="Footer Placeholder 5">
            <a:extLst>
              <a:ext uri="{FF2B5EF4-FFF2-40B4-BE49-F238E27FC236}">
                <a16:creationId xmlns:a16="http://schemas.microsoft.com/office/drawing/2014/main" id="{AEEEDA2F-EE5F-C31D-EDAC-78914F4C23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6B028F-5F3D-9BBB-90DE-1B121DBAE546}"/>
              </a:ext>
            </a:extLst>
          </p:cNvPr>
          <p:cNvSpPr>
            <a:spLocks noGrp="1"/>
          </p:cNvSpPr>
          <p:nvPr>
            <p:ph type="sldNum" sz="quarter" idx="12"/>
          </p:nvPr>
        </p:nvSpPr>
        <p:spPr/>
        <p:txBody>
          <a:bodyPr/>
          <a:lstStyle/>
          <a:p>
            <a:fld id="{48241D4E-0116-48EC-90F3-18E3ECE80166}" type="slidenum">
              <a:rPr lang="en-US" smtClean="0"/>
              <a:t>‹#›</a:t>
            </a:fld>
            <a:endParaRPr lang="en-US"/>
          </a:p>
        </p:txBody>
      </p:sp>
    </p:spTree>
    <p:extLst>
      <p:ext uri="{BB962C8B-B14F-4D97-AF65-F5344CB8AC3E}">
        <p14:creationId xmlns:p14="http://schemas.microsoft.com/office/powerpoint/2010/main" val="3056382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A7F1FA-7606-9E88-78BB-81FAFB04F1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C662401-9F5A-B3E1-02A9-A719177F29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45819F-3F2D-CCE5-3BE1-42231A66E6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48AF1A-10C0-428F-BC48-2DBB55C13ABC}" type="datetimeFigureOut">
              <a:rPr lang="en-US" smtClean="0"/>
              <a:t>4/15/2026</a:t>
            </a:fld>
            <a:endParaRPr lang="en-US"/>
          </a:p>
        </p:txBody>
      </p:sp>
      <p:sp>
        <p:nvSpPr>
          <p:cNvPr id="5" name="Footer Placeholder 4">
            <a:extLst>
              <a:ext uri="{FF2B5EF4-FFF2-40B4-BE49-F238E27FC236}">
                <a16:creationId xmlns:a16="http://schemas.microsoft.com/office/drawing/2014/main" id="{201D3B4D-84EE-9FF2-391D-5FB85924E3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9C61190-8E91-7F19-5F1D-00F88B3992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241D4E-0116-48EC-90F3-18E3ECE80166}" type="slidenum">
              <a:rPr lang="en-US" smtClean="0"/>
              <a:t>‹#›</a:t>
            </a:fld>
            <a:endParaRPr lang="en-US"/>
          </a:p>
        </p:txBody>
      </p:sp>
    </p:spTree>
    <p:extLst>
      <p:ext uri="{BB962C8B-B14F-4D97-AF65-F5344CB8AC3E}">
        <p14:creationId xmlns:p14="http://schemas.microsoft.com/office/powerpoint/2010/main" val="1623604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4/15/2026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039957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4/15/2026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0942186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3.jpeg"/><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3.jpeg"/><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3.jpeg"/><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3.jpeg"/><Relationship Id="rId1" Type="http://schemas.openxmlformats.org/officeDocument/2006/relationships/slideLayout" Target="../slideLayouts/slideLayout1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3.jpeg"/><Relationship Id="rId1" Type="http://schemas.openxmlformats.org/officeDocument/2006/relationships/slideLayout" Target="../slideLayouts/slideLayout1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3.jpeg"/><Relationship Id="rId1" Type="http://schemas.openxmlformats.org/officeDocument/2006/relationships/slideLayout" Target="../slideLayouts/slideLayout1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3.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13.jpeg"/><Relationship Id="rId1" Type="http://schemas.openxmlformats.org/officeDocument/2006/relationships/slideLayout" Target="../slideLayouts/slideLayout13.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3.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3.jpeg"/><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FA05D-887D-CA57-D2C4-662B054F8E43}"/>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8913ABC4-D7AD-F6F7-7DA5-0321312CCB74}"/>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5B5B655D-26BF-098A-3678-B4220B1F40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58069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grpSp>
        <p:nvGrpSpPr>
          <p:cNvPr id="11" name="Group 10">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3999" y="-1"/>
            <a:ext cx="3436144" cy="6858002"/>
            <a:chOff x="-2" y="-1"/>
            <a:chExt cx="4581527" cy="6858002"/>
          </a:xfrm>
          <a:effectLst>
            <a:outerShdw blurRad="381000" dist="50800" algn="ctr" rotWithShape="0">
              <a:srgbClr val="000000">
                <a:alpha val="10000"/>
              </a:srgbClr>
            </a:outerShdw>
          </a:effectLst>
        </p:grpSpPr>
        <p:sp>
          <p:nvSpPr>
            <p:cNvPr id="12" name="Freeform: Shape 11">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nvGrpSpPr>
            <p:cNvPr id="13" name="Group 12">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4" name="Group 13">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8" name="Freeform: Shape 17">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9" name="Freeform: Shape 18">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nvGrpSpPr>
              <p:cNvPr id="15" name="Group 14">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6" name="Freeform: Shape 15">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7" name="Freeform: Shape 16">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grpSp>
      <p:sp>
        <p:nvSpPr>
          <p:cNvPr id="2" name="Title 1"/>
          <p:cNvSpPr>
            <a:spLocks noGrp="1"/>
          </p:cNvSpPr>
          <p:nvPr>
            <p:ph type="title"/>
          </p:nvPr>
        </p:nvSpPr>
        <p:spPr>
          <a:xfrm>
            <a:off x="2153101" y="1641752"/>
            <a:ext cx="1991915" cy="4384188"/>
          </a:xfrm>
        </p:spPr>
        <p:txBody>
          <a:bodyPr anchor="t">
            <a:normAutofit/>
          </a:bodyPr>
          <a:lstStyle/>
          <a:p>
            <a:r>
              <a:rPr lang="en-US" sz="3500">
                <a:solidFill>
                  <a:schemeClr val="bg1"/>
                </a:solidFill>
              </a:rPr>
              <a:t>Key Native Shrubs</a:t>
            </a:r>
          </a:p>
        </p:txBody>
      </p:sp>
      <p:graphicFrame>
        <p:nvGraphicFramePr>
          <p:cNvPr id="5" name="Content Placeholder 2">
            <a:extLst>
              <a:ext uri="{FF2B5EF4-FFF2-40B4-BE49-F238E27FC236}">
                <a16:creationId xmlns:a16="http://schemas.microsoft.com/office/drawing/2014/main" id="{33587DDF-1AEA-FB4B-2F92-E4A140A82007}"/>
              </a:ext>
            </a:extLst>
          </p:cNvPr>
          <p:cNvGraphicFramePr>
            <a:graphicFrameLocks noGrp="1"/>
          </p:cNvGraphicFramePr>
          <p:nvPr>
            <p:ph idx="1"/>
          </p:nvPr>
        </p:nvGraphicFramePr>
        <p:xfrm>
          <a:off x="5448300" y="841376"/>
          <a:ext cx="4591050" cy="51845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grpSp>
        <p:nvGrpSpPr>
          <p:cNvPr id="11" name="Group 10">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3999" y="-1"/>
            <a:ext cx="3436144" cy="6858002"/>
            <a:chOff x="-2" y="-1"/>
            <a:chExt cx="4581527" cy="6858002"/>
          </a:xfrm>
          <a:effectLst>
            <a:outerShdw blurRad="381000" dist="50800" algn="ctr" rotWithShape="0">
              <a:srgbClr val="000000">
                <a:alpha val="10000"/>
              </a:srgbClr>
            </a:outerShdw>
          </a:effectLst>
        </p:grpSpPr>
        <p:sp>
          <p:nvSpPr>
            <p:cNvPr id="12" name="Freeform: Shape 11">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nvGrpSpPr>
            <p:cNvPr id="13" name="Group 12">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4" name="Group 13">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8" name="Freeform: Shape 17">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9" name="Freeform: Shape 18">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nvGrpSpPr>
              <p:cNvPr id="15" name="Group 14">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6" name="Freeform: Shape 15">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7" name="Freeform: Shape 16">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grpSp>
      <p:sp>
        <p:nvSpPr>
          <p:cNvPr id="2" name="Title 1"/>
          <p:cNvSpPr>
            <a:spLocks noGrp="1"/>
          </p:cNvSpPr>
          <p:nvPr>
            <p:ph type="title"/>
          </p:nvPr>
        </p:nvSpPr>
        <p:spPr>
          <a:xfrm>
            <a:off x="2153101" y="1641752"/>
            <a:ext cx="1991915" cy="4384188"/>
          </a:xfrm>
        </p:spPr>
        <p:txBody>
          <a:bodyPr anchor="t">
            <a:normAutofit/>
          </a:bodyPr>
          <a:lstStyle/>
          <a:p>
            <a:r>
              <a:rPr lang="en-US" sz="3500">
                <a:solidFill>
                  <a:schemeClr val="bg1"/>
                </a:solidFill>
              </a:rPr>
              <a:t>Native Grasses</a:t>
            </a:r>
          </a:p>
        </p:txBody>
      </p:sp>
      <p:graphicFrame>
        <p:nvGraphicFramePr>
          <p:cNvPr id="5" name="Content Placeholder 2">
            <a:extLst>
              <a:ext uri="{FF2B5EF4-FFF2-40B4-BE49-F238E27FC236}">
                <a16:creationId xmlns:a16="http://schemas.microsoft.com/office/drawing/2014/main" id="{51FBE20C-86C3-096F-BB85-0B7E06CE0535}"/>
              </a:ext>
            </a:extLst>
          </p:cNvPr>
          <p:cNvGraphicFramePr>
            <a:graphicFrameLocks noGrp="1"/>
          </p:cNvGraphicFramePr>
          <p:nvPr>
            <p:ph idx="1"/>
          </p:nvPr>
        </p:nvGraphicFramePr>
        <p:xfrm>
          <a:off x="5448300" y="841376"/>
          <a:ext cx="4591050" cy="51845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grpSp>
        <p:nvGrpSpPr>
          <p:cNvPr id="11" name="Group 10">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3999" y="-1"/>
            <a:ext cx="3436144" cy="6858002"/>
            <a:chOff x="-2" y="-1"/>
            <a:chExt cx="4581527" cy="6858002"/>
          </a:xfrm>
          <a:effectLst>
            <a:outerShdw blurRad="381000" dist="50800" algn="ctr" rotWithShape="0">
              <a:srgbClr val="000000">
                <a:alpha val="10000"/>
              </a:srgbClr>
            </a:outerShdw>
          </a:effectLst>
        </p:grpSpPr>
        <p:sp>
          <p:nvSpPr>
            <p:cNvPr id="12" name="Freeform: Shape 11">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nvGrpSpPr>
            <p:cNvPr id="13" name="Group 12">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4" name="Group 13">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8" name="Freeform: Shape 17">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9" name="Freeform: Shape 18">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nvGrpSpPr>
              <p:cNvPr id="15" name="Group 14">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6" name="Freeform: Shape 15">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7" name="Freeform: Shape 16">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grpSp>
      <p:sp>
        <p:nvSpPr>
          <p:cNvPr id="2" name="Title 1"/>
          <p:cNvSpPr>
            <a:spLocks noGrp="1"/>
          </p:cNvSpPr>
          <p:nvPr>
            <p:ph type="title"/>
          </p:nvPr>
        </p:nvSpPr>
        <p:spPr>
          <a:xfrm>
            <a:off x="2153101" y="1641752"/>
            <a:ext cx="1991915" cy="4384188"/>
          </a:xfrm>
        </p:spPr>
        <p:txBody>
          <a:bodyPr anchor="t">
            <a:normAutofit/>
          </a:bodyPr>
          <a:lstStyle/>
          <a:p>
            <a:r>
              <a:rPr lang="en-US" sz="2700">
                <a:solidFill>
                  <a:schemeClr val="bg1"/>
                </a:solidFill>
              </a:rPr>
              <a:t>Native Wildflowers</a:t>
            </a:r>
          </a:p>
        </p:txBody>
      </p:sp>
      <p:graphicFrame>
        <p:nvGraphicFramePr>
          <p:cNvPr id="5" name="Content Placeholder 2">
            <a:extLst>
              <a:ext uri="{FF2B5EF4-FFF2-40B4-BE49-F238E27FC236}">
                <a16:creationId xmlns:a16="http://schemas.microsoft.com/office/drawing/2014/main" id="{1CD6D7E4-C273-6FCC-C4EC-72593D378D7F}"/>
              </a:ext>
            </a:extLst>
          </p:cNvPr>
          <p:cNvGraphicFramePr>
            <a:graphicFrameLocks noGrp="1"/>
          </p:cNvGraphicFramePr>
          <p:nvPr>
            <p:ph idx="1"/>
          </p:nvPr>
        </p:nvGraphicFramePr>
        <p:xfrm>
          <a:off x="5448300" y="841376"/>
          <a:ext cx="4591050" cy="51845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grpSp>
        <p:nvGrpSpPr>
          <p:cNvPr id="11" name="Group 10">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3999" y="-1"/>
            <a:ext cx="3436144" cy="6858002"/>
            <a:chOff x="-2" y="-1"/>
            <a:chExt cx="4581527" cy="6858002"/>
          </a:xfrm>
          <a:effectLst>
            <a:outerShdw blurRad="381000" dist="50800" algn="ctr" rotWithShape="0">
              <a:srgbClr val="000000">
                <a:alpha val="10000"/>
              </a:srgbClr>
            </a:outerShdw>
          </a:effectLst>
        </p:grpSpPr>
        <p:sp>
          <p:nvSpPr>
            <p:cNvPr id="12" name="Freeform: Shape 11">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nvGrpSpPr>
            <p:cNvPr id="13" name="Group 12">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4" name="Group 13">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8" name="Freeform: Shape 17">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9" name="Freeform: Shape 18">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nvGrpSpPr>
              <p:cNvPr id="15" name="Group 14">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6" name="Freeform: Shape 15">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7" name="Freeform: Shape 16">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grpSp>
      <p:sp>
        <p:nvSpPr>
          <p:cNvPr id="2" name="Title 1"/>
          <p:cNvSpPr>
            <a:spLocks noGrp="1"/>
          </p:cNvSpPr>
          <p:nvPr>
            <p:ph type="title"/>
          </p:nvPr>
        </p:nvSpPr>
        <p:spPr>
          <a:xfrm>
            <a:off x="2153101" y="1641752"/>
            <a:ext cx="1991915" cy="4384188"/>
          </a:xfrm>
        </p:spPr>
        <p:txBody>
          <a:bodyPr anchor="t">
            <a:normAutofit/>
          </a:bodyPr>
          <a:lstStyle/>
          <a:p>
            <a:r>
              <a:rPr lang="en-US" sz="3500">
                <a:solidFill>
                  <a:schemeClr val="bg1"/>
                </a:solidFill>
              </a:rPr>
              <a:t>Seasonal Blooming</a:t>
            </a:r>
          </a:p>
        </p:txBody>
      </p:sp>
      <p:graphicFrame>
        <p:nvGraphicFramePr>
          <p:cNvPr id="5" name="Content Placeholder 2">
            <a:extLst>
              <a:ext uri="{FF2B5EF4-FFF2-40B4-BE49-F238E27FC236}">
                <a16:creationId xmlns:a16="http://schemas.microsoft.com/office/drawing/2014/main" id="{EB822E51-0167-184D-9E02-14DEEC3A9B3D}"/>
              </a:ext>
            </a:extLst>
          </p:cNvPr>
          <p:cNvGraphicFramePr>
            <a:graphicFrameLocks noGrp="1"/>
          </p:cNvGraphicFramePr>
          <p:nvPr>
            <p:ph idx="1"/>
          </p:nvPr>
        </p:nvGraphicFramePr>
        <p:xfrm>
          <a:off x="5448300" y="841376"/>
          <a:ext cx="4591050" cy="51845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000" y="-1"/>
            <a:ext cx="9143998"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Calibri" panose="020F0502020204030204"/>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900" y="457201"/>
            <a:ext cx="84582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2" name="Title 1"/>
          <p:cNvSpPr>
            <a:spLocks noGrp="1"/>
          </p:cNvSpPr>
          <p:nvPr>
            <p:ph type="title"/>
          </p:nvPr>
        </p:nvSpPr>
        <p:spPr>
          <a:xfrm>
            <a:off x="2381250" y="990599"/>
            <a:ext cx="7429500" cy="685800"/>
          </a:xfrm>
        </p:spPr>
        <p:txBody>
          <a:bodyPr anchor="t">
            <a:normAutofit/>
          </a:bodyPr>
          <a:lstStyle/>
          <a:p>
            <a:r>
              <a:rPr lang="en-US" sz="3500"/>
              <a:t>Milkweed and Monarchs</a:t>
            </a:r>
          </a:p>
        </p:txBody>
      </p:sp>
      <p:graphicFrame>
        <p:nvGraphicFramePr>
          <p:cNvPr id="5" name="Content Placeholder 2">
            <a:extLst>
              <a:ext uri="{FF2B5EF4-FFF2-40B4-BE49-F238E27FC236}">
                <a16:creationId xmlns:a16="http://schemas.microsoft.com/office/drawing/2014/main" id="{63E6BFA1-384E-FB73-C877-0B0407ECFBF7}"/>
              </a:ext>
            </a:extLst>
          </p:cNvPr>
          <p:cNvGraphicFramePr>
            <a:graphicFrameLocks noGrp="1"/>
          </p:cNvGraphicFramePr>
          <p:nvPr>
            <p:ph idx="1"/>
          </p:nvPr>
        </p:nvGraphicFramePr>
        <p:xfrm>
          <a:off x="2038350" y="2137229"/>
          <a:ext cx="8115300" cy="3733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925418" y="1138036"/>
            <a:ext cx="4083287" cy="1402470"/>
          </a:xfrm>
        </p:spPr>
        <p:txBody>
          <a:bodyPr anchor="t">
            <a:normAutofit/>
          </a:bodyPr>
          <a:lstStyle/>
          <a:p>
            <a:r>
              <a:rPr lang="en-US" sz="2800"/>
              <a:t>Native Bees</a:t>
            </a:r>
          </a:p>
        </p:txBody>
      </p:sp>
      <p:pic>
        <p:nvPicPr>
          <p:cNvPr id="5" name="Picture 4">
            <a:extLst>
              <a:ext uri="{FF2B5EF4-FFF2-40B4-BE49-F238E27FC236}">
                <a16:creationId xmlns:a16="http://schemas.microsoft.com/office/drawing/2014/main" id="{9149C407-9D08-0478-CE29-7F5DC25A0A14}"/>
              </a:ext>
            </a:extLst>
          </p:cNvPr>
          <p:cNvPicPr>
            <a:picLocks noChangeAspect="1"/>
          </p:cNvPicPr>
          <p:nvPr/>
        </p:nvPicPr>
        <p:blipFill>
          <a:blip r:embed="rId2"/>
          <a:srcRect l="47653" r="20659"/>
          <a:stretch>
            <a:fillRect/>
          </a:stretch>
        </p:blipFill>
        <p:spPr>
          <a:xfrm>
            <a:off x="1524021" y="10"/>
            <a:ext cx="3863363"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02773" y="871146"/>
            <a:ext cx="55270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5925418" y="2551177"/>
            <a:ext cx="4083287" cy="3591207"/>
          </a:xfrm>
        </p:spPr>
        <p:txBody>
          <a:bodyPr>
            <a:normAutofit/>
          </a:bodyPr>
          <a:lstStyle/>
          <a:p>
            <a:r>
              <a:rPr lang="en-US" sz="1700"/>
              <a:t>Over 300 species in Florida</a:t>
            </a:r>
          </a:p>
          <a:p>
            <a:r>
              <a:rPr lang="en-US" sz="1700"/>
              <a:t>Examples: Mason bees, Sweat bees</a:t>
            </a:r>
          </a:p>
          <a:p>
            <a:r>
              <a:rPr lang="en-US" sz="1700"/>
              <a:t>Prefer native plants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00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prstClr val="white"/>
              </a:solidFill>
              <a:latin typeface="Calibri"/>
            </a:endParaRPr>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1"/>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 name="Title 1"/>
          <p:cNvSpPr>
            <a:spLocks noGrp="1"/>
          </p:cNvSpPr>
          <p:nvPr>
            <p:ph type="title"/>
          </p:nvPr>
        </p:nvSpPr>
        <p:spPr>
          <a:xfrm>
            <a:off x="2095352" y="350196"/>
            <a:ext cx="3485178" cy="1624520"/>
          </a:xfrm>
        </p:spPr>
        <p:txBody>
          <a:bodyPr anchor="ctr">
            <a:normAutofit/>
          </a:bodyPr>
          <a:lstStyle/>
          <a:p>
            <a:r>
              <a:rPr lang="en-US" sz="3500"/>
              <a:t>Butterflies of Hernando County</a:t>
            </a:r>
          </a:p>
        </p:txBody>
      </p:sp>
      <p:sp>
        <p:nvSpPr>
          <p:cNvPr id="3" name="Content Placeholder 2"/>
          <p:cNvSpPr>
            <a:spLocks noGrp="1"/>
          </p:cNvSpPr>
          <p:nvPr>
            <p:ph idx="1"/>
          </p:nvPr>
        </p:nvSpPr>
        <p:spPr>
          <a:xfrm>
            <a:off x="2095352" y="2743201"/>
            <a:ext cx="3485179" cy="3613149"/>
          </a:xfrm>
        </p:spPr>
        <p:txBody>
          <a:bodyPr anchor="ctr">
            <a:normAutofit/>
          </a:bodyPr>
          <a:lstStyle/>
          <a:p>
            <a:r>
              <a:rPr lang="en-US" sz="1700"/>
              <a:t>Zebra longwing</a:t>
            </a:r>
          </a:p>
          <a:p>
            <a:r>
              <a:rPr lang="en-US" sz="1700"/>
              <a:t>Gulf fritillary</a:t>
            </a:r>
          </a:p>
          <a:p>
            <a:r>
              <a:rPr lang="en-US" sz="1700"/>
              <a:t>Monarch</a:t>
            </a:r>
          </a:p>
          <a:p>
            <a:r>
              <a:rPr lang="en-US" sz="1700"/>
              <a:t>Require host plants</a:t>
            </a:r>
          </a:p>
        </p:txBody>
      </p:sp>
      <p:pic>
        <p:nvPicPr>
          <p:cNvPr id="5" name="Picture 4" descr="Butterfly on flower">
            <a:extLst>
              <a:ext uri="{FF2B5EF4-FFF2-40B4-BE49-F238E27FC236}">
                <a16:creationId xmlns:a16="http://schemas.microsoft.com/office/drawing/2014/main" id="{07EEC590-D321-7592-5367-33037C9408A6}"/>
              </a:ext>
            </a:extLst>
          </p:cNvPr>
          <p:cNvPicPr>
            <a:picLocks noChangeAspect="1"/>
          </p:cNvPicPr>
          <p:nvPr/>
        </p:nvPicPr>
        <p:blipFill>
          <a:blip r:embed="rId2"/>
          <a:srcRect l="34417" r="21200"/>
          <a:stretch>
            <a:fillRect/>
          </a:stretch>
        </p:blipFill>
        <p:spPr>
          <a:xfrm>
            <a:off x="6096000" y="1"/>
            <a:ext cx="4577118" cy="685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uhly Grass - Florida-Friendly Landscaping™ Program - University of Florida,  Institute of Food and Agricultural Sciences - UF/IFAS">
            <a:extLst>
              <a:ext uri="{FF2B5EF4-FFF2-40B4-BE49-F238E27FC236}">
                <a16:creationId xmlns:a16="http://schemas.microsoft.com/office/drawing/2014/main" id="{875FAE3A-4979-1ECD-F256-EE45070D87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80" r="668" b="-1"/>
          <a:stretch>
            <a:fillRect/>
          </a:stretch>
        </p:blipFill>
        <p:spPr bwMode="auto">
          <a:xfrm>
            <a:off x="1524021" y="10"/>
            <a:ext cx="9143979" cy="5486390"/>
          </a:xfrm>
          <a:prstGeom prst="rect">
            <a:avLst/>
          </a:prstGeom>
          <a:noFill/>
          <a:effectLst>
            <a:outerShdw blurRad="596900" dist="330200" dir="8820000" sx="87000" sy="87000" algn="ctr" rotWithShape="0">
              <a:srgbClr val="000000">
                <a:alpha val="29000"/>
              </a:srgb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966167" y="5746071"/>
            <a:ext cx="5261624" cy="852260"/>
          </a:xfrm>
        </p:spPr>
        <p:txBody>
          <a:bodyPr vert="horz" lIns="91440" tIns="45720" rIns="91440" bIns="45720" rtlCol="0" anchor="ctr">
            <a:normAutofit/>
          </a:bodyPr>
          <a:lstStyle/>
          <a:p>
            <a:pPr algn="l" defTabSz="914400">
              <a:lnSpc>
                <a:spcPct val="90000"/>
              </a:lnSpc>
            </a:pPr>
            <a:r>
              <a:rPr lang="en-US" sz="3100"/>
              <a:t>Muhly Grass</a:t>
            </a:r>
          </a:p>
        </p:txBody>
      </p:sp>
      <p:sp>
        <p:nvSpPr>
          <p:cNvPr id="3" name="Content Placeholder 2"/>
          <p:cNvSpPr>
            <a:spLocks noGrp="1"/>
          </p:cNvSpPr>
          <p:nvPr>
            <p:ph idx="1"/>
          </p:nvPr>
        </p:nvSpPr>
        <p:spPr>
          <a:xfrm>
            <a:off x="7227792" y="5746071"/>
            <a:ext cx="3086100" cy="852260"/>
          </a:xfrm>
        </p:spPr>
        <p:txBody>
          <a:bodyPr vert="horz" lIns="91440" tIns="45720" rIns="91440" bIns="45720" rtlCol="0" anchor="ctr">
            <a:normAutofit/>
          </a:bodyPr>
          <a:lstStyle/>
          <a:p>
            <a:pPr marL="0" indent="0" algn="r" defTabSz="914400">
              <a:lnSpc>
                <a:spcPct val="90000"/>
              </a:lnSpc>
              <a:spcBef>
                <a:spcPts val="1000"/>
              </a:spcBef>
              <a:buNone/>
            </a:pPr>
            <a:r>
              <a:rPr lang="en-US" sz="1700"/>
              <a:t>Native grass with pink blooms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4759" y="3752850"/>
            <a:ext cx="2468166" cy="2452687"/>
          </a:xfrm>
        </p:spPr>
        <p:txBody>
          <a:bodyPr anchor="ctr">
            <a:normAutofit/>
          </a:bodyPr>
          <a:lstStyle/>
          <a:p>
            <a:r>
              <a:rPr lang="en-US" sz="3100"/>
              <a:t>Coreopsis</a:t>
            </a:r>
          </a:p>
        </p:txBody>
      </p:sp>
      <p:pic>
        <p:nvPicPr>
          <p:cNvPr id="2054" name="Picture 6" descr="Florida Wildflowers: Coreopsis - UF/IFAS Extension Santa Rosa County">
            <a:extLst>
              <a:ext uri="{FF2B5EF4-FFF2-40B4-BE49-F238E27FC236}">
                <a16:creationId xmlns:a16="http://schemas.microsoft.com/office/drawing/2014/main" id="{F1BBC3E3-8252-3668-6B77-BA3A16891E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821" b="24073"/>
          <a:stretch>
            <a:fillRect/>
          </a:stretch>
        </p:blipFill>
        <p:spPr bwMode="auto">
          <a:xfrm>
            <a:off x="1524020" y="11"/>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691986" y="3752851"/>
            <a:ext cx="5614060" cy="2452687"/>
          </a:xfrm>
        </p:spPr>
        <p:txBody>
          <a:bodyPr anchor="ctr">
            <a:normAutofit/>
          </a:bodyPr>
          <a:lstStyle/>
          <a:p>
            <a:pPr marL="0" indent="0">
              <a:buNone/>
            </a:pPr>
            <a:r>
              <a:rPr lang="en-US" sz="1600" dirty="0"/>
              <a:t>Florida state wildflower</a:t>
            </a:r>
          </a:p>
          <a:p>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061" y="325370"/>
            <a:ext cx="3276451" cy="1956841"/>
          </a:xfrm>
        </p:spPr>
        <p:txBody>
          <a:bodyPr anchor="b">
            <a:normAutofit/>
          </a:bodyPr>
          <a:lstStyle/>
          <a:p>
            <a:r>
              <a:rPr lang="en-US" sz="4700"/>
              <a:t>Live Oak</a:t>
            </a:r>
          </a:p>
        </p:txBody>
      </p:sp>
      <p:sp>
        <p:nvSpPr>
          <p:cNvPr id="3" name="Content Placeholder 2"/>
          <p:cNvSpPr>
            <a:spLocks noGrp="1"/>
          </p:cNvSpPr>
          <p:nvPr>
            <p:ph idx="1"/>
          </p:nvPr>
        </p:nvSpPr>
        <p:spPr>
          <a:xfrm>
            <a:off x="2004061" y="2872899"/>
            <a:ext cx="3182691" cy="3320668"/>
          </a:xfrm>
        </p:spPr>
        <p:txBody>
          <a:bodyPr>
            <a:normAutofit/>
          </a:bodyPr>
          <a:lstStyle/>
          <a:p>
            <a:r>
              <a:rPr lang="en-US" sz="1900"/>
              <a:t>Iconic native tree</a:t>
            </a:r>
          </a:p>
        </p:txBody>
      </p:sp>
      <p:pic>
        <p:nvPicPr>
          <p:cNvPr id="3074" name="Picture 2" descr="Things that grow on trees range from harmless to hindrance">
            <a:extLst>
              <a:ext uri="{FF2B5EF4-FFF2-40B4-BE49-F238E27FC236}">
                <a16:creationId xmlns:a16="http://schemas.microsoft.com/office/drawing/2014/main" id="{8B810803-0FDB-36F0-A3B4-C06A7E4FE9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02"/>
          <a:stretch>
            <a:fillRect/>
          </a:stretch>
        </p:blipFill>
        <p:spPr bwMode="auto">
          <a:xfrm>
            <a:off x="5507777"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B9F9-27F5-E733-72EC-32D928DDF33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F75AD11-550E-B6DF-3D7A-1BFFA302E2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11710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merican Beautyberry: An Easy Grow Beauty and Biodiversity Knock-Out - UF/ IFAS Extension Hernando County">
            <a:extLst>
              <a:ext uri="{FF2B5EF4-FFF2-40B4-BE49-F238E27FC236}">
                <a16:creationId xmlns:a16="http://schemas.microsoft.com/office/drawing/2014/main" id="{D11D0F19-6A42-3768-98C2-D658276E74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503" b="14497"/>
          <a:stretch>
            <a:fillRect/>
          </a:stretch>
        </p:blipFill>
        <p:spPr bwMode="auto">
          <a:xfrm>
            <a:off x="1524021" y="10"/>
            <a:ext cx="9143979" cy="5486390"/>
          </a:xfrm>
          <a:prstGeom prst="rect">
            <a:avLst/>
          </a:prstGeom>
          <a:noFill/>
          <a:effectLst>
            <a:outerShdw blurRad="596900" dist="330200" dir="8820000" sx="87000" sy="87000" algn="ctr" rotWithShape="0">
              <a:srgbClr val="000000">
                <a:alpha val="29000"/>
              </a:srgb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966167" y="5746071"/>
            <a:ext cx="5261624" cy="852260"/>
          </a:xfrm>
        </p:spPr>
        <p:txBody>
          <a:bodyPr vert="horz" lIns="91440" tIns="45720" rIns="91440" bIns="45720" rtlCol="0" anchor="ctr">
            <a:normAutofit/>
          </a:bodyPr>
          <a:lstStyle/>
          <a:p>
            <a:pPr algn="l" defTabSz="914400">
              <a:lnSpc>
                <a:spcPct val="90000"/>
              </a:lnSpc>
            </a:pPr>
            <a:r>
              <a:rPr lang="en-US" sz="3100"/>
              <a:t>Beautyberry</a:t>
            </a:r>
          </a:p>
        </p:txBody>
      </p:sp>
      <p:sp>
        <p:nvSpPr>
          <p:cNvPr id="3" name="Content Placeholder 2"/>
          <p:cNvSpPr>
            <a:spLocks noGrp="1"/>
          </p:cNvSpPr>
          <p:nvPr>
            <p:ph idx="1"/>
          </p:nvPr>
        </p:nvSpPr>
        <p:spPr>
          <a:xfrm>
            <a:off x="7227792" y="5746071"/>
            <a:ext cx="3086100" cy="852260"/>
          </a:xfrm>
        </p:spPr>
        <p:txBody>
          <a:bodyPr vert="horz" lIns="91440" tIns="45720" rIns="91440" bIns="45720" rtlCol="0" anchor="ctr">
            <a:normAutofit/>
          </a:bodyPr>
          <a:lstStyle/>
          <a:p>
            <a:pPr marL="0" indent="0" algn="r" defTabSz="914400">
              <a:lnSpc>
                <a:spcPct val="90000"/>
              </a:lnSpc>
              <a:spcBef>
                <a:spcPts val="1000"/>
              </a:spcBef>
              <a:buNone/>
            </a:pPr>
            <a:r>
              <a:rPr lang="en-US" sz="1700"/>
              <a:t>Purple berries shrub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061" y="325370"/>
            <a:ext cx="3276451" cy="1956841"/>
          </a:xfrm>
        </p:spPr>
        <p:txBody>
          <a:bodyPr anchor="b">
            <a:normAutofit/>
          </a:bodyPr>
          <a:lstStyle/>
          <a:p>
            <a:r>
              <a:rPr lang="en-US" sz="4700"/>
              <a:t>Firebush</a:t>
            </a:r>
          </a:p>
        </p:txBody>
      </p:sp>
      <p:sp>
        <p:nvSpPr>
          <p:cNvPr id="3" name="Content Placeholder 2"/>
          <p:cNvSpPr>
            <a:spLocks noGrp="1"/>
          </p:cNvSpPr>
          <p:nvPr>
            <p:ph idx="1"/>
          </p:nvPr>
        </p:nvSpPr>
        <p:spPr>
          <a:xfrm>
            <a:off x="2004061" y="2872899"/>
            <a:ext cx="3182691" cy="3320668"/>
          </a:xfrm>
        </p:spPr>
        <p:txBody>
          <a:bodyPr>
            <a:normAutofit/>
          </a:bodyPr>
          <a:lstStyle/>
          <a:p>
            <a:r>
              <a:rPr lang="en-US" sz="1900"/>
              <a:t>Pollinator favorite</a:t>
            </a:r>
          </a:p>
        </p:txBody>
      </p:sp>
      <p:pic>
        <p:nvPicPr>
          <p:cNvPr id="5122" name="Picture 2" descr="Firebush Is Striking And Easy To Grow - UF/IFAS Extension Wakulla County">
            <a:extLst>
              <a:ext uri="{FF2B5EF4-FFF2-40B4-BE49-F238E27FC236}">
                <a16:creationId xmlns:a16="http://schemas.microsoft.com/office/drawing/2014/main" id="{6AFA08F3-E922-08E6-4330-4098D4E196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259"/>
          <a:stretch>
            <a:fillRect/>
          </a:stretch>
        </p:blipFill>
        <p:spPr bwMode="auto">
          <a:xfrm>
            <a:off x="5507777"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061" y="325370"/>
            <a:ext cx="3276451" cy="1956841"/>
          </a:xfrm>
        </p:spPr>
        <p:txBody>
          <a:bodyPr anchor="b">
            <a:normAutofit/>
          </a:bodyPr>
          <a:lstStyle/>
          <a:p>
            <a:r>
              <a:rPr lang="en-US" sz="4700"/>
              <a:t>Milkweed</a:t>
            </a:r>
          </a:p>
        </p:txBody>
      </p:sp>
      <p:sp>
        <p:nvSpPr>
          <p:cNvPr id="3" name="Content Placeholder 2"/>
          <p:cNvSpPr>
            <a:spLocks noGrp="1"/>
          </p:cNvSpPr>
          <p:nvPr>
            <p:ph idx="1"/>
          </p:nvPr>
        </p:nvSpPr>
        <p:spPr>
          <a:xfrm>
            <a:off x="2004061" y="2872899"/>
            <a:ext cx="3182691" cy="3320668"/>
          </a:xfrm>
        </p:spPr>
        <p:txBody>
          <a:bodyPr>
            <a:normAutofit/>
          </a:bodyPr>
          <a:lstStyle/>
          <a:p>
            <a:r>
              <a:rPr lang="en-US" sz="1900"/>
              <a:t>Monarch host plant</a:t>
            </a:r>
          </a:p>
        </p:txBody>
      </p:sp>
      <p:pic>
        <p:nvPicPr>
          <p:cNvPr id="6146" name="Picture 2" descr="Florida-Friendly Plants- Butterfly Milkweed - UF/IFAS Extension Clay County">
            <a:extLst>
              <a:ext uri="{FF2B5EF4-FFF2-40B4-BE49-F238E27FC236}">
                <a16:creationId xmlns:a16="http://schemas.microsoft.com/office/drawing/2014/main" id="{73C2E8BC-CA9B-7C2A-EF0C-736BB1FF3E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089" r="4683"/>
          <a:stretch>
            <a:fillRect/>
          </a:stretch>
        </p:blipFill>
        <p:spPr bwMode="auto">
          <a:xfrm>
            <a:off x="5507777"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Garden Q&amp;A: Zebra Longwings like shaded passionflowers">
            <a:extLst>
              <a:ext uri="{FF2B5EF4-FFF2-40B4-BE49-F238E27FC236}">
                <a16:creationId xmlns:a16="http://schemas.microsoft.com/office/drawing/2014/main" id="{8E0560CE-F99B-CBD0-22F2-AFE366A06E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0000"/>
          <a:stretch>
            <a:fillRect/>
          </a:stretch>
        </p:blipFill>
        <p:spPr bwMode="auto">
          <a:xfrm>
            <a:off x="1524021" y="10"/>
            <a:ext cx="9143979" cy="5486390"/>
          </a:xfrm>
          <a:prstGeom prst="rect">
            <a:avLst/>
          </a:prstGeom>
          <a:noFill/>
          <a:effectLst>
            <a:outerShdw blurRad="596900" dist="330200" dir="8820000" sx="87000" sy="87000" algn="ctr" rotWithShape="0">
              <a:srgbClr val="000000">
                <a:alpha val="29000"/>
              </a:srgb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966167" y="5746071"/>
            <a:ext cx="5261624" cy="852260"/>
          </a:xfrm>
        </p:spPr>
        <p:txBody>
          <a:bodyPr vert="horz" lIns="91440" tIns="45720" rIns="91440" bIns="45720" rtlCol="0" anchor="ctr">
            <a:normAutofit/>
          </a:bodyPr>
          <a:lstStyle/>
          <a:p>
            <a:pPr algn="l" defTabSz="914400">
              <a:lnSpc>
                <a:spcPct val="90000"/>
              </a:lnSpc>
            </a:pPr>
            <a:r>
              <a:rPr lang="en-US" sz="3100"/>
              <a:t>Zebra Longwing</a:t>
            </a:r>
          </a:p>
        </p:txBody>
      </p:sp>
      <p:sp>
        <p:nvSpPr>
          <p:cNvPr id="3" name="Content Placeholder 2"/>
          <p:cNvSpPr>
            <a:spLocks noGrp="1"/>
          </p:cNvSpPr>
          <p:nvPr>
            <p:ph idx="1"/>
          </p:nvPr>
        </p:nvSpPr>
        <p:spPr>
          <a:xfrm>
            <a:off x="7227792" y="5746071"/>
            <a:ext cx="3086100" cy="852260"/>
          </a:xfrm>
        </p:spPr>
        <p:txBody>
          <a:bodyPr vert="horz" lIns="91440" tIns="45720" rIns="91440" bIns="45720" rtlCol="0" anchor="ctr">
            <a:normAutofit/>
          </a:bodyPr>
          <a:lstStyle/>
          <a:p>
            <a:pPr marL="0" indent="0" algn="r" defTabSz="914400">
              <a:lnSpc>
                <a:spcPct val="90000"/>
              </a:lnSpc>
              <a:spcBef>
                <a:spcPts val="1000"/>
              </a:spcBef>
              <a:buNone/>
            </a:pPr>
            <a:r>
              <a:rPr lang="en-US" sz="1700"/>
              <a:t>State butterfly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500" y="1138036"/>
            <a:ext cx="3064248" cy="1402470"/>
          </a:xfrm>
        </p:spPr>
        <p:txBody>
          <a:bodyPr anchor="t">
            <a:normAutofit/>
          </a:bodyPr>
          <a:lstStyle/>
          <a:p>
            <a:r>
              <a:rPr lang="en-US" sz="2800"/>
              <a:t>Monarch Butterfly</a:t>
            </a:r>
          </a:p>
        </p:txBody>
      </p:sp>
      <p:sp>
        <p:nvSpPr>
          <p:cNvPr id="3" name="Content Placeholder 2"/>
          <p:cNvSpPr>
            <a:spLocks noGrp="1"/>
          </p:cNvSpPr>
          <p:nvPr>
            <p:ph idx="1"/>
          </p:nvPr>
        </p:nvSpPr>
        <p:spPr>
          <a:xfrm>
            <a:off x="2095500" y="2551177"/>
            <a:ext cx="3064248" cy="3591207"/>
          </a:xfrm>
        </p:spPr>
        <p:txBody>
          <a:bodyPr>
            <a:normAutofit/>
          </a:bodyPr>
          <a:lstStyle/>
          <a:p>
            <a:r>
              <a:rPr lang="en-US" sz="1700"/>
              <a:t>Migratory pollinator</a:t>
            </a:r>
          </a:p>
        </p:txBody>
      </p:sp>
      <p:pic>
        <p:nvPicPr>
          <p:cNvPr id="8194" name="Picture 2" descr="Florida Butterfly Gardening - UF/IFAS Extension Orange County">
            <a:extLst>
              <a:ext uri="{FF2B5EF4-FFF2-40B4-BE49-F238E27FC236}">
                <a16:creationId xmlns:a16="http://schemas.microsoft.com/office/drawing/2014/main" id="{B00D3E00-5AD2-DB48-6A37-9312D0BC73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206" r="24144"/>
          <a:stretch>
            <a:fillRect/>
          </a:stretch>
        </p:blipFill>
        <p:spPr bwMode="auto">
          <a:xfrm>
            <a:off x="5762244" y="10"/>
            <a:ext cx="4905756" cy="68579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500" y="5074024"/>
            <a:ext cx="7581900" cy="598032"/>
          </a:xfrm>
        </p:spPr>
        <p:txBody>
          <a:bodyPr vert="horz" lIns="91440" tIns="45720" rIns="91440" bIns="45720" rtlCol="0" anchor="ctr">
            <a:normAutofit/>
          </a:bodyPr>
          <a:lstStyle/>
          <a:p>
            <a:pPr algn="l" defTabSz="914400">
              <a:lnSpc>
                <a:spcPct val="90000"/>
              </a:lnSpc>
            </a:pPr>
            <a:r>
              <a:rPr lang="en-US" sz="3100"/>
              <a:t>Native Bees</a:t>
            </a:r>
          </a:p>
        </p:txBody>
      </p:sp>
      <p:sp>
        <p:nvSpPr>
          <p:cNvPr id="3" name="Content Placeholder 2"/>
          <p:cNvSpPr>
            <a:spLocks noGrp="1"/>
          </p:cNvSpPr>
          <p:nvPr>
            <p:ph idx="1"/>
          </p:nvPr>
        </p:nvSpPr>
        <p:spPr>
          <a:xfrm>
            <a:off x="2095500" y="5672060"/>
            <a:ext cx="7581900" cy="547765"/>
          </a:xfrm>
        </p:spPr>
        <p:txBody>
          <a:bodyPr vert="horz" lIns="91440" tIns="45720" rIns="91440" bIns="45720" rtlCol="0" anchor="t">
            <a:normAutofit/>
          </a:bodyPr>
          <a:lstStyle/>
          <a:p>
            <a:pPr marL="0" indent="0" defTabSz="914400">
              <a:lnSpc>
                <a:spcPct val="90000"/>
              </a:lnSpc>
              <a:spcBef>
                <a:spcPts val="1000"/>
              </a:spcBef>
              <a:buNone/>
            </a:pPr>
            <a:r>
              <a:rPr lang="en-US" sz="1600"/>
              <a:t>Important pollinators</a:t>
            </a:r>
          </a:p>
        </p:txBody>
      </p:sp>
      <p:pic>
        <p:nvPicPr>
          <p:cNvPr id="9218" name="Picture 2" descr="Metallic green sweat bee is an important pollinator">
            <a:extLst>
              <a:ext uri="{FF2B5EF4-FFF2-40B4-BE49-F238E27FC236}">
                <a16:creationId xmlns:a16="http://schemas.microsoft.com/office/drawing/2014/main" id="{922048F9-4AFA-7F27-59BA-66514215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4846" b="4387"/>
          <a:stretch>
            <a:fillRect/>
          </a:stretch>
        </p:blipFill>
        <p:spPr bwMode="auto">
          <a:xfrm>
            <a:off x="1524020" y="-39"/>
            <a:ext cx="9143980" cy="41727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051" y="1128094"/>
            <a:ext cx="2575635" cy="1415270"/>
          </a:xfrm>
        </p:spPr>
        <p:txBody>
          <a:bodyPr anchor="t">
            <a:normAutofit/>
          </a:bodyPr>
          <a:lstStyle/>
          <a:p>
            <a:r>
              <a:rPr lang="en-US" sz="2800"/>
              <a:t>Blanketflower</a:t>
            </a:r>
          </a:p>
        </p:txBody>
      </p:sp>
      <p:pic>
        <p:nvPicPr>
          <p:cNvPr id="10242" name="Picture 2" descr="Cover your landscape with the blanket flower - UF/IFAS Extension Charlotte  County">
            <a:extLst>
              <a:ext uri="{FF2B5EF4-FFF2-40B4-BE49-F238E27FC236}">
                <a16:creationId xmlns:a16="http://schemas.microsoft.com/office/drawing/2014/main" id="{495DCFBB-0605-BF78-E40D-0D509FD06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824" r="24065"/>
          <a:stretch>
            <a:fillRect/>
          </a:stretch>
        </p:blipFill>
        <p:spPr bwMode="auto">
          <a:xfrm>
            <a:off x="1516587" y="10"/>
            <a:ext cx="5679453"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639051" y="2543365"/>
            <a:ext cx="2575635" cy="3599019"/>
          </a:xfrm>
        </p:spPr>
        <p:txBody>
          <a:bodyPr>
            <a:normAutofit/>
          </a:bodyPr>
          <a:lstStyle/>
          <a:p>
            <a:r>
              <a:rPr lang="en-US" sz="1700"/>
              <a:t>Bright wildflower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352" y="350196"/>
            <a:ext cx="3485178" cy="1624520"/>
          </a:xfrm>
        </p:spPr>
        <p:txBody>
          <a:bodyPr anchor="ctr">
            <a:normAutofit/>
          </a:bodyPr>
          <a:lstStyle/>
          <a:p>
            <a:r>
              <a:rPr lang="en-US" sz="3500"/>
              <a:t>Black-eyed Susan</a:t>
            </a:r>
          </a:p>
        </p:txBody>
      </p:sp>
      <p:sp>
        <p:nvSpPr>
          <p:cNvPr id="3" name="Content Placeholder 2"/>
          <p:cNvSpPr>
            <a:spLocks noGrp="1"/>
          </p:cNvSpPr>
          <p:nvPr>
            <p:ph idx="1"/>
          </p:nvPr>
        </p:nvSpPr>
        <p:spPr>
          <a:xfrm>
            <a:off x="2095352" y="2743201"/>
            <a:ext cx="3485179" cy="3613149"/>
          </a:xfrm>
        </p:spPr>
        <p:txBody>
          <a:bodyPr anchor="ctr">
            <a:normAutofit/>
          </a:bodyPr>
          <a:lstStyle/>
          <a:p>
            <a:r>
              <a:rPr lang="en-US" sz="1700"/>
              <a:t>Summer bloomer</a:t>
            </a:r>
          </a:p>
        </p:txBody>
      </p:sp>
      <p:pic>
        <p:nvPicPr>
          <p:cNvPr id="11266" name="Picture 2" descr="Florida Native Plant Society | Conserve, Preserve &amp; Restore Florida's  Native Plants">
            <a:extLst>
              <a:ext uri="{FF2B5EF4-FFF2-40B4-BE49-F238E27FC236}">
                <a16:creationId xmlns:a16="http://schemas.microsoft.com/office/drawing/2014/main" id="{D2E20F10-CF37-BB6D-5BAB-427E3579E0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179" r="16080"/>
          <a:stretch>
            <a:fillRect/>
          </a:stretch>
        </p:blipFill>
        <p:spPr bwMode="auto">
          <a:xfrm>
            <a:off x="6096000" y="1"/>
            <a:ext cx="4577118"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83606" y="684946"/>
            <a:ext cx="2640640" cy="4311383"/>
          </a:xfrm>
        </p:spPr>
        <p:txBody>
          <a:bodyPr vert="horz" lIns="91440" tIns="45720" rIns="91440" bIns="45720" rtlCol="0" anchor="ctr">
            <a:normAutofit/>
          </a:bodyPr>
          <a:lstStyle/>
          <a:p>
            <a:pPr algn="l" defTabSz="914400">
              <a:lnSpc>
                <a:spcPct val="90000"/>
              </a:lnSpc>
            </a:pPr>
            <a:r>
              <a:rPr lang="en-US" sz="3500"/>
              <a:t>Goldenrod</a:t>
            </a:r>
          </a:p>
        </p:txBody>
      </p:sp>
      <p:sp>
        <p:nvSpPr>
          <p:cNvPr id="3" name="Content Placeholder 2"/>
          <p:cNvSpPr>
            <a:spLocks noGrp="1"/>
          </p:cNvSpPr>
          <p:nvPr>
            <p:ph idx="1"/>
          </p:nvPr>
        </p:nvSpPr>
        <p:spPr>
          <a:xfrm>
            <a:off x="7583606" y="5856942"/>
            <a:ext cx="2640640" cy="676071"/>
          </a:xfrm>
        </p:spPr>
        <p:txBody>
          <a:bodyPr vert="horz" lIns="91440" tIns="45720" rIns="91440" bIns="45720" rtlCol="0" anchor="ctr">
            <a:normAutofit/>
          </a:bodyPr>
          <a:lstStyle/>
          <a:p>
            <a:pPr marL="0" indent="0" defTabSz="914400">
              <a:lnSpc>
                <a:spcPct val="90000"/>
              </a:lnSpc>
              <a:spcBef>
                <a:spcPts val="1000"/>
              </a:spcBef>
              <a:buNone/>
            </a:pPr>
            <a:r>
              <a:rPr lang="en-US" sz="1700"/>
              <a:t>Fall nectar source</a:t>
            </a:r>
          </a:p>
        </p:txBody>
      </p:sp>
      <p:pic>
        <p:nvPicPr>
          <p:cNvPr id="12290" name="Picture 2" descr="Sweet Goldenrod (SPC Florida Plants ) · iNaturalist">
            <a:extLst>
              <a:ext uri="{FF2B5EF4-FFF2-40B4-BE49-F238E27FC236}">
                <a16:creationId xmlns:a16="http://schemas.microsoft.com/office/drawing/2014/main" id="{A10206C6-FF65-4F88-0EA4-0DC4DF5B78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3" r="-3" b="9392"/>
          <a:stretch>
            <a:fillRect/>
          </a:stretch>
        </p:blipFill>
        <p:spPr bwMode="auto">
          <a:xfrm>
            <a:off x="1523999" y="11"/>
            <a:ext cx="5678848" cy="68579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83606" y="684946"/>
            <a:ext cx="2640640" cy="4311383"/>
          </a:xfrm>
        </p:spPr>
        <p:txBody>
          <a:bodyPr vert="horz" lIns="91440" tIns="45720" rIns="91440" bIns="45720" rtlCol="0" anchor="ctr">
            <a:normAutofit/>
          </a:bodyPr>
          <a:lstStyle/>
          <a:p>
            <a:pPr algn="l" defTabSz="914400">
              <a:lnSpc>
                <a:spcPct val="90000"/>
              </a:lnSpc>
            </a:pPr>
            <a:r>
              <a:rPr lang="en-US" sz="3500"/>
              <a:t>Saw Palmetto</a:t>
            </a:r>
          </a:p>
        </p:txBody>
      </p:sp>
      <p:sp>
        <p:nvSpPr>
          <p:cNvPr id="3" name="Content Placeholder 2"/>
          <p:cNvSpPr>
            <a:spLocks noGrp="1"/>
          </p:cNvSpPr>
          <p:nvPr>
            <p:ph idx="1"/>
          </p:nvPr>
        </p:nvSpPr>
        <p:spPr>
          <a:xfrm>
            <a:off x="7583606" y="5856942"/>
            <a:ext cx="2640640" cy="676071"/>
          </a:xfrm>
        </p:spPr>
        <p:txBody>
          <a:bodyPr vert="horz" lIns="91440" tIns="45720" rIns="91440" bIns="45720" rtlCol="0" anchor="ctr">
            <a:normAutofit/>
          </a:bodyPr>
          <a:lstStyle/>
          <a:p>
            <a:pPr marL="0" indent="0" defTabSz="914400">
              <a:lnSpc>
                <a:spcPct val="90000"/>
              </a:lnSpc>
              <a:spcBef>
                <a:spcPts val="1000"/>
              </a:spcBef>
              <a:buNone/>
            </a:pPr>
            <a:r>
              <a:rPr lang="en-US" sz="1700"/>
              <a:t>Native shrub</a:t>
            </a:r>
          </a:p>
        </p:txBody>
      </p:sp>
      <p:pic>
        <p:nvPicPr>
          <p:cNvPr id="13314" name="Picture 2" descr="Saw Palmetto Berries - Southwest Florida Research and Education Center - University  of Florida, Institute of Food and Agricultural Sciences - UF/IFAS">
            <a:extLst>
              <a:ext uri="{FF2B5EF4-FFF2-40B4-BE49-F238E27FC236}">
                <a16:creationId xmlns:a16="http://schemas.microsoft.com/office/drawing/2014/main" id="{651F6203-0D90-EE0C-29B1-C051D7505D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192" r="24085" b="-1"/>
          <a:stretch>
            <a:fillRect/>
          </a:stretch>
        </p:blipFill>
        <p:spPr bwMode="auto">
          <a:xfrm>
            <a:off x="1523999" y="11"/>
            <a:ext cx="5678848" cy="68579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8B788-E43C-6F02-C015-6CA9AFCC820C}"/>
              </a:ext>
            </a:extLst>
          </p:cNvPr>
          <p:cNvSpPr>
            <a:spLocks noGrp="1"/>
          </p:cNvSpPr>
          <p:nvPr>
            <p:ph type="title"/>
          </p:nvPr>
        </p:nvSpPr>
        <p:spPr/>
        <p:txBody>
          <a:bodyPr/>
          <a:lstStyle/>
          <a:p>
            <a:endParaRPr lang="en-US" dirty="0"/>
          </a:p>
        </p:txBody>
      </p:sp>
      <p:pic>
        <p:nvPicPr>
          <p:cNvPr id="9" name="Content Placeholder 8">
            <a:extLst>
              <a:ext uri="{FF2B5EF4-FFF2-40B4-BE49-F238E27FC236}">
                <a16:creationId xmlns:a16="http://schemas.microsoft.com/office/drawing/2014/main" id="{1140ED45-9038-5B57-8059-B7CFFB4D39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14129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 Center for Aquatic and Invasive Plants | University of Florida, IFAS">
            <a:extLst>
              <a:ext uri="{FF2B5EF4-FFF2-40B4-BE49-F238E27FC236}">
                <a16:creationId xmlns:a16="http://schemas.microsoft.com/office/drawing/2014/main" id="{BAEC6F81-1504-EE66-1DF5-C9E11F93C8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40000"/>
          <a:stretch>
            <a:fillRect/>
          </a:stretch>
        </p:blipFill>
        <p:spPr bwMode="auto">
          <a:xfrm>
            <a:off x="1524021" y="10"/>
            <a:ext cx="9143979" cy="5486390"/>
          </a:xfrm>
          <a:prstGeom prst="rect">
            <a:avLst/>
          </a:prstGeom>
          <a:noFill/>
          <a:effectLst>
            <a:outerShdw blurRad="596900" dist="330200" dir="8820000" sx="87000" sy="87000" algn="ctr" rotWithShape="0">
              <a:srgbClr val="000000">
                <a:alpha val="29000"/>
              </a:srgb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966167" y="5746071"/>
            <a:ext cx="5261624" cy="852260"/>
          </a:xfrm>
        </p:spPr>
        <p:txBody>
          <a:bodyPr vert="horz" lIns="91440" tIns="45720" rIns="91440" bIns="45720" rtlCol="0" anchor="ctr">
            <a:normAutofit/>
          </a:bodyPr>
          <a:lstStyle/>
          <a:p>
            <a:pPr algn="l" defTabSz="914400">
              <a:lnSpc>
                <a:spcPct val="90000"/>
              </a:lnSpc>
            </a:pPr>
            <a:r>
              <a:rPr lang="en-US" sz="3100"/>
              <a:t>Wiregrass</a:t>
            </a:r>
          </a:p>
        </p:txBody>
      </p:sp>
      <p:sp>
        <p:nvSpPr>
          <p:cNvPr id="3" name="Content Placeholder 2"/>
          <p:cNvSpPr>
            <a:spLocks noGrp="1"/>
          </p:cNvSpPr>
          <p:nvPr>
            <p:ph idx="1"/>
          </p:nvPr>
        </p:nvSpPr>
        <p:spPr>
          <a:xfrm>
            <a:off x="7227792" y="5746071"/>
            <a:ext cx="3086100" cy="852260"/>
          </a:xfrm>
        </p:spPr>
        <p:txBody>
          <a:bodyPr vert="horz" lIns="91440" tIns="45720" rIns="91440" bIns="45720" rtlCol="0" anchor="ctr">
            <a:normAutofit/>
          </a:bodyPr>
          <a:lstStyle/>
          <a:p>
            <a:pPr marL="0" indent="0" algn="r" defTabSz="914400">
              <a:lnSpc>
                <a:spcPct val="90000"/>
              </a:lnSpc>
              <a:spcBef>
                <a:spcPts val="1000"/>
              </a:spcBef>
              <a:buNone/>
            </a:pPr>
            <a:r>
              <a:rPr lang="en-US" sz="1700"/>
              <a:t>Fire adapted grass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8313"/>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 name="Title 1"/>
          <p:cNvSpPr>
            <a:spLocks noGrp="1"/>
          </p:cNvSpPr>
          <p:nvPr>
            <p:ph type="title"/>
          </p:nvPr>
        </p:nvSpPr>
        <p:spPr>
          <a:xfrm>
            <a:off x="1883545" y="1070800"/>
            <a:ext cx="2954766" cy="5583126"/>
          </a:xfrm>
        </p:spPr>
        <p:txBody>
          <a:bodyPr>
            <a:normAutofit/>
          </a:bodyPr>
          <a:lstStyle/>
          <a:p>
            <a:pPr algn="r"/>
            <a:r>
              <a:rPr lang="en-US" sz="3900"/>
              <a:t>Pollinator-Friendly Landscaping</a:t>
            </a: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70039" y="1132115"/>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6F86980-5FD2-523D-2940-02F918E35DC1}"/>
              </a:ext>
            </a:extLst>
          </p:cNvPr>
          <p:cNvGraphicFramePr>
            <a:graphicFrameLocks noGrp="1"/>
          </p:cNvGraphicFramePr>
          <p:nvPr>
            <p:ph idx="1"/>
          </p:nvPr>
        </p:nvGraphicFramePr>
        <p:xfrm>
          <a:off x="5355402" y="1070801"/>
          <a:ext cx="4683949"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8313"/>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 name="Title 1"/>
          <p:cNvSpPr>
            <a:spLocks noGrp="1"/>
          </p:cNvSpPr>
          <p:nvPr>
            <p:ph type="title"/>
          </p:nvPr>
        </p:nvSpPr>
        <p:spPr>
          <a:xfrm>
            <a:off x="1883545" y="1070800"/>
            <a:ext cx="2954766" cy="5583126"/>
          </a:xfrm>
        </p:spPr>
        <p:txBody>
          <a:bodyPr>
            <a:normAutofit/>
          </a:bodyPr>
          <a:lstStyle/>
          <a:p>
            <a:pPr algn="r"/>
            <a:r>
              <a:rPr lang="en-US" sz="3900"/>
              <a:t>Water Conservation</a:t>
            </a: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70039" y="1132115"/>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E0C9676F-DBAC-9CBB-5DBE-E553F0DAE7B5}"/>
              </a:ext>
            </a:extLst>
          </p:cNvPr>
          <p:cNvGraphicFramePr>
            <a:graphicFrameLocks noGrp="1"/>
          </p:cNvGraphicFramePr>
          <p:nvPr>
            <p:ph idx="1"/>
          </p:nvPr>
        </p:nvGraphicFramePr>
        <p:xfrm>
          <a:off x="5355402" y="1070801"/>
          <a:ext cx="4683949"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grpSp>
        <p:nvGrpSpPr>
          <p:cNvPr id="11" name="Group 10">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3999" y="-1"/>
            <a:ext cx="3436144" cy="6858002"/>
            <a:chOff x="-2" y="-1"/>
            <a:chExt cx="4581527" cy="6858002"/>
          </a:xfrm>
          <a:effectLst>
            <a:outerShdw blurRad="381000" dist="50800" algn="ctr" rotWithShape="0">
              <a:srgbClr val="000000">
                <a:alpha val="10000"/>
              </a:srgbClr>
            </a:outerShdw>
          </a:effectLst>
        </p:grpSpPr>
        <p:sp>
          <p:nvSpPr>
            <p:cNvPr id="12" name="Freeform: Shape 11">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nvGrpSpPr>
            <p:cNvPr id="13" name="Group 12">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4" name="Group 13">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8" name="Freeform: Shape 17">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9" name="Freeform: Shape 18">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nvGrpSpPr>
              <p:cNvPr id="15" name="Group 14">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6" name="Freeform: Shape 15">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7" name="Freeform: Shape 16">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grpSp>
      <p:sp>
        <p:nvSpPr>
          <p:cNvPr id="2" name="Title 1"/>
          <p:cNvSpPr>
            <a:spLocks noGrp="1"/>
          </p:cNvSpPr>
          <p:nvPr>
            <p:ph type="title"/>
          </p:nvPr>
        </p:nvSpPr>
        <p:spPr>
          <a:xfrm>
            <a:off x="2153101" y="1641752"/>
            <a:ext cx="1991915" cy="4384188"/>
          </a:xfrm>
        </p:spPr>
        <p:txBody>
          <a:bodyPr anchor="t">
            <a:normAutofit/>
          </a:bodyPr>
          <a:lstStyle/>
          <a:p>
            <a:r>
              <a:rPr lang="en-US" sz="3500">
                <a:solidFill>
                  <a:schemeClr val="bg1"/>
                </a:solidFill>
              </a:rPr>
              <a:t>Wildlife Habitat</a:t>
            </a:r>
          </a:p>
        </p:txBody>
      </p:sp>
      <p:graphicFrame>
        <p:nvGraphicFramePr>
          <p:cNvPr id="5" name="Content Placeholder 2">
            <a:extLst>
              <a:ext uri="{FF2B5EF4-FFF2-40B4-BE49-F238E27FC236}">
                <a16:creationId xmlns:a16="http://schemas.microsoft.com/office/drawing/2014/main" id="{97662A47-A16C-C208-5F74-DC464691FE49}"/>
              </a:ext>
            </a:extLst>
          </p:cNvPr>
          <p:cNvGraphicFramePr>
            <a:graphicFrameLocks noGrp="1"/>
          </p:cNvGraphicFramePr>
          <p:nvPr>
            <p:ph idx="1"/>
          </p:nvPr>
        </p:nvGraphicFramePr>
        <p:xfrm>
          <a:off x="5448300" y="841376"/>
          <a:ext cx="4591050" cy="51845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grpSp>
        <p:nvGrpSpPr>
          <p:cNvPr id="11" name="Group 10">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3999" y="-1"/>
            <a:ext cx="3436144" cy="6858002"/>
            <a:chOff x="-2" y="-1"/>
            <a:chExt cx="4581527" cy="6858002"/>
          </a:xfrm>
          <a:effectLst>
            <a:outerShdw blurRad="381000" dist="50800" algn="ctr" rotWithShape="0">
              <a:srgbClr val="000000">
                <a:alpha val="10000"/>
              </a:srgbClr>
            </a:outerShdw>
          </a:effectLst>
        </p:grpSpPr>
        <p:sp>
          <p:nvSpPr>
            <p:cNvPr id="12" name="Freeform: Shape 11">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nvGrpSpPr>
            <p:cNvPr id="13" name="Group 12">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4" name="Group 13">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8" name="Freeform: Shape 17">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9" name="Freeform: Shape 18">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nvGrpSpPr>
              <p:cNvPr id="15" name="Group 14">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6" name="Freeform: Shape 15">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7" name="Freeform: Shape 16">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grpSp>
      <p:sp>
        <p:nvSpPr>
          <p:cNvPr id="2" name="Title 1"/>
          <p:cNvSpPr>
            <a:spLocks noGrp="1"/>
          </p:cNvSpPr>
          <p:nvPr>
            <p:ph type="title"/>
          </p:nvPr>
        </p:nvSpPr>
        <p:spPr>
          <a:xfrm>
            <a:off x="2153101" y="1641752"/>
            <a:ext cx="1991915" cy="4384188"/>
          </a:xfrm>
        </p:spPr>
        <p:txBody>
          <a:bodyPr anchor="t">
            <a:normAutofit/>
          </a:bodyPr>
          <a:lstStyle/>
          <a:p>
            <a:r>
              <a:rPr lang="en-US" sz="3500">
                <a:solidFill>
                  <a:schemeClr val="bg1"/>
                </a:solidFill>
              </a:rPr>
              <a:t>Invasive vs Native</a:t>
            </a:r>
          </a:p>
        </p:txBody>
      </p:sp>
      <p:graphicFrame>
        <p:nvGraphicFramePr>
          <p:cNvPr id="5" name="Content Placeholder 2">
            <a:extLst>
              <a:ext uri="{FF2B5EF4-FFF2-40B4-BE49-F238E27FC236}">
                <a16:creationId xmlns:a16="http://schemas.microsoft.com/office/drawing/2014/main" id="{4CBA79AF-2298-025D-279B-A93BB486A2B6}"/>
              </a:ext>
            </a:extLst>
          </p:cNvPr>
          <p:cNvGraphicFramePr>
            <a:graphicFrameLocks noGrp="1"/>
          </p:cNvGraphicFramePr>
          <p:nvPr>
            <p:ph idx="1"/>
          </p:nvPr>
        </p:nvGraphicFramePr>
        <p:xfrm>
          <a:off x="5448300" y="841376"/>
          <a:ext cx="4591050" cy="51845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9141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Calibri"/>
            </a:endParaRPr>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914171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Calibri"/>
            </a:endParaRPr>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001" y="0"/>
            <a:ext cx="3530289"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Calibri"/>
              </a:endParaRPr>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Calibri"/>
              </a:endParaRPr>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5144" y="0"/>
            <a:ext cx="9141717"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prstClr val="white"/>
                </a:solidFill>
                <a:latin typeface="Calibri"/>
              </a:endParaRPr>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prstClr val="white"/>
                </a:solidFill>
                <a:latin typeface="Calibri"/>
              </a:endParaRPr>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prstClr val="white"/>
                </a:solidFill>
                <a:latin typeface="Calibri"/>
              </a:endParaRPr>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prstClr val="white"/>
                </a:solidFill>
                <a:latin typeface="Calibri"/>
              </a:endParaRPr>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prstClr val="white"/>
                </a:solidFill>
                <a:latin typeface="Calibri"/>
              </a:endParaRPr>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prstClr val="white"/>
                </a:solidFill>
                <a:latin typeface="Calibri"/>
              </a:endParaRPr>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prstClr val="white"/>
                </a:solidFill>
                <a:latin typeface="Calibri"/>
              </a:endParaRPr>
            </a:p>
          </p:txBody>
        </p:sp>
      </p:grpSp>
      <p:sp>
        <p:nvSpPr>
          <p:cNvPr id="2" name="Title 1"/>
          <p:cNvSpPr>
            <a:spLocks noGrp="1"/>
          </p:cNvSpPr>
          <p:nvPr>
            <p:ph type="title"/>
          </p:nvPr>
        </p:nvSpPr>
        <p:spPr>
          <a:xfrm>
            <a:off x="2113789" y="841249"/>
            <a:ext cx="2636433" cy="5340097"/>
          </a:xfrm>
        </p:spPr>
        <p:txBody>
          <a:bodyPr anchor="ctr">
            <a:normAutofit/>
          </a:bodyPr>
          <a:lstStyle/>
          <a:p>
            <a:pPr algn="l"/>
            <a:r>
              <a:rPr lang="en-US" sz="4200">
                <a:solidFill>
                  <a:schemeClr val="bg1"/>
                </a:solidFill>
              </a:rPr>
              <a:t>Planting Tips</a:t>
            </a:r>
          </a:p>
        </p:txBody>
      </p:sp>
      <p:graphicFrame>
        <p:nvGraphicFramePr>
          <p:cNvPr id="5" name="Content Placeholder 2">
            <a:extLst>
              <a:ext uri="{FF2B5EF4-FFF2-40B4-BE49-F238E27FC236}">
                <a16:creationId xmlns:a16="http://schemas.microsoft.com/office/drawing/2014/main" id="{1E7B4550-EEEC-1C99-8E77-F25083A19512}"/>
              </a:ext>
            </a:extLst>
          </p:cNvPr>
          <p:cNvGraphicFramePr>
            <a:graphicFrameLocks noGrp="1"/>
          </p:cNvGraphicFramePr>
          <p:nvPr>
            <p:ph idx="1"/>
          </p:nvPr>
        </p:nvGraphicFramePr>
        <p:xfrm>
          <a:off x="5263415" y="231007"/>
          <a:ext cx="4775935"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grpSp>
        <p:nvGrpSpPr>
          <p:cNvPr id="11" name="Group 10">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3999" y="-1"/>
            <a:ext cx="3436144" cy="6858002"/>
            <a:chOff x="-2" y="-1"/>
            <a:chExt cx="4581527" cy="6858002"/>
          </a:xfrm>
          <a:effectLst>
            <a:outerShdw blurRad="381000" dist="50800" algn="ctr" rotWithShape="0">
              <a:srgbClr val="000000">
                <a:alpha val="10000"/>
              </a:srgbClr>
            </a:outerShdw>
          </a:effectLst>
        </p:grpSpPr>
        <p:sp>
          <p:nvSpPr>
            <p:cNvPr id="12" name="Freeform: Shape 11">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nvGrpSpPr>
            <p:cNvPr id="13" name="Group 12">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4" name="Group 13">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8" name="Freeform: Shape 17">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9" name="Freeform: Shape 18">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nvGrpSpPr>
              <p:cNvPr id="15" name="Group 14">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6" name="Freeform: Shape 15">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7" name="Freeform: Shape 16">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grpSp>
      <p:sp>
        <p:nvSpPr>
          <p:cNvPr id="2" name="Title 1"/>
          <p:cNvSpPr>
            <a:spLocks noGrp="1"/>
          </p:cNvSpPr>
          <p:nvPr>
            <p:ph type="title"/>
          </p:nvPr>
        </p:nvSpPr>
        <p:spPr>
          <a:xfrm>
            <a:off x="2153101" y="1641752"/>
            <a:ext cx="1991915" cy="4384188"/>
          </a:xfrm>
        </p:spPr>
        <p:txBody>
          <a:bodyPr anchor="t">
            <a:normAutofit/>
          </a:bodyPr>
          <a:lstStyle/>
          <a:p>
            <a:r>
              <a:rPr lang="en-US" sz="3200">
                <a:solidFill>
                  <a:schemeClr val="bg1"/>
                </a:solidFill>
              </a:rPr>
              <a:t>Resources</a:t>
            </a:r>
          </a:p>
        </p:txBody>
      </p:sp>
      <p:graphicFrame>
        <p:nvGraphicFramePr>
          <p:cNvPr id="5" name="Content Placeholder 2">
            <a:extLst>
              <a:ext uri="{FF2B5EF4-FFF2-40B4-BE49-F238E27FC236}">
                <a16:creationId xmlns:a16="http://schemas.microsoft.com/office/drawing/2014/main" id="{12AA857E-B4EE-6962-1CAB-1715644C4EA3}"/>
              </a:ext>
            </a:extLst>
          </p:cNvPr>
          <p:cNvGraphicFramePr>
            <a:graphicFrameLocks noGrp="1"/>
          </p:cNvGraphicFramePr>
          <p:nvPr>
            <p:ph idx="1"/>
          </p:nvPr>
        </p:nvGraphicFramePr>
        <p:xfrm>
          <a:off x="5448300" y="841376"/>
          <a:ext cx="4591050" cy="51845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2" y="1"/>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20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Calibri"/>
            </a:endParaRPr>
          </a:p>
        </p:txBody>
      </p:sp>
      <p:sp>
        <p:nvSpPr>
          <p:cNvPr id="2" name="Title 1"/>
          <p:cNvSpPr>
            <a:spLocks noGrp="1"/>
          </p:cNvSpPr>
          <p:nvPr>
            <p:ph type="title"/>
          </p:nvPr>
        </p:nvSpPr>
        <p:spPr>
          <a:xfrm>
            <a:off x="2552697" y="348866"/>
            <a:ext cx="7533018" cy="877729"/>
          </a:xfrm>
        </p:spPr>
        <p:txBody>
          <a:bodyPr anchor="ctr">
            <a:normAutofit/>
          </a:bodyPr>
          <a:lstStyle/>
          <a:p>
            <a:r>
              <a:rPr lang="en-US" sz="3500">
                <a:solidFill>
                  <a:srgbClr val="FFFFFF"/>
                </a:solidFill>
              </a:rPr>
              <a:t>Conclusion</a:t>
            </a:r>
          </a:p>
        </p:txBody>
      </p:sp>
      <p:graphicFrame>
        <p:nvGraphicFramePr>
          <p:cNvPr id="5" name="Content Placeholder 2">
            <a:extLst>
              <a:ext uri="{FF2B5EF4-FFF2-40B4-BE49-F238E27FC236}">
                <a16:creationId xmlns:a16="http://schemas.microsoft.com/office/drawing/2014/main" id="{25E31AB9-2CBB-DAC6-7AF1-0CBFA73BD033}"/>
              </a:ext>
            </a:extLst>
          </p:cNvPr>
          <p:cNvGraphicFramePr>
            <a:graphicFrameLocks noGrp="1"/>
          </p:cNvGraphicFramePr>
          <p:nvPr>
            <p:ph idx="1"/>
          </p:nvPr>
        </p:nvGraphicFramePr>
        <p:xfrm>
          <a:off x="2007043" y="2112580"/>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AI-generated content may be incorrect.">
            <a:extLst>
              <a:ext uri="{FF2B5EF4-FFF2-40B4-BE49-F238E27FC236}">
                <a16:creationId xmlns:a16="http://schemas.microsoft.com/office/drawing/2014/main" id="{16F2A61E-2A68-25B1-661F-66704E1F04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 y="429"/>
            <a:ext cx="12190476" cy="6857143"/>
          </a:xfrm>
          <a:prstGeom prst="rect">
            <a:avLst/>
          </a:prstGeom>
        </p:spPr>
      </p:pic>
    </p:spTree>
    <p:extLst>
      <p:ext uri="{BB962C8B-B14F-4D97-AF65-F5344CB8AC3E}">
        <p14:creationId xmlns:p14="http://schemas.microsoft.com/office/powerpoint/2010/main" val="4453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descr="Leaf sprouts from plant">
            <a:extLst>
              <a:ext uri="{FF2B5EF4-FFF2-40B4-BE49-F238E27FC236}">
                <a16:creationId xmlns:a16="http://schemas.microsoft.com/office/drawing/2014/main" id="{6FECAB29-69C3-E323-987B-B6D399EDF1A8}"/>
              </a:ext>
            </a:extLst>
          </p:cNvPr>
          <p:cNvPicPr>
            <a:picLocks noChangeAspect="1"/>
          </p:cNvPicPr>
          <p:nvPr/>
        </p:nvPicPr>
        <p:blipFill>
          <a:blip r:embed="rId2"/>
          <a:srcRect l="11000" r="-1" b="-1"/>
          <a:stretch>
            <a:fillRect/>
          </a:stretch>
        </p:blipFill>
        <p:spPr>
          <a:xfrm>
            <a:off x="1524020" y="10"/>
            <a:ext cx="9143980" cy="6857990"/>
          </a:xfrm>
          <a:prstGeom prst="rect">
            <a:avLst/>
          </a:prstGeom>
        </p:spPr>
      </p:pic>
      <p:sp useBgFill="1">
        <p:nvSpPr>
          <p:cNvPr id="16" name="Rectangle 15">
            <a:extLst>
              <a:ext uri="{FF2B5EF4-FFF2-40B4-BE49-F238E27FC236}">
                <a16:creationId xmlns:a16="http://schemas.microsoft.com/office/drawing/2014/main" id="{8870DEF6-46A2-D4F8-8BE6-91165D93E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6950" y="1860920"/>
            <a:ext cx="3731460" cy="3108645"/>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 name="Title 1">
            <a:extLst>
              <a:ext uri="{FF2B5EF4-FFF2-40B4-BE49-F238E27FC236}">
                <a16:creationId xmlns:a16="http://schemas.microsoft.com/office/drawing/2014/main" id="{6ED78E91-976D-6F12-6A6B-117D8A155480}"/>
              </a:ext>
            </a:extLst>
          </p:cNvPr>
          <p:cNvSpPr>
            <a:spLocks noGrp="1"/>
          </p:cNvSpPr>
          <p:nvPr>
            <p:ph type="ctrTitle"/>
          </p:nvPr>
        </p:nvSpPr>
        <p:spPr>
          <a:xfrm>
            <a:off x="3091896" y="2299176"/>
            <a:ext cx="3098526" cy="1571164"/>
          </a:xfrm>
        </p:spPr>
        <p:txBody>
          <a:bodyPr anchor="t">
            <a:normAutofit/>
          </a:bodyPr>
          <a:lstStyle/>
          <a:p>
            <a:pPr algn="l"/>
            <a:r>
              <a:rPr lang="en-US" sz="3100"/>
              <a:t>Native Plants in Hernando County</a:t>
            </a:r>
          </a:p>
        </p:txBody>
      </p:sp>
      <p:sp>
        <p:nvSpPr>
          <p:cNvPr id="3" name="Subtitle 2">
            <a:extLst>
              <a:ext uri="{FF2B5EF4-FFF2-40B4-BE49-F238E27FC236}">
                <a16:creationId xmlns:a16="http://schemas.microsoft.com/office/drawing/2014/main" id="{8763E119-9FC4-344A-415C-B3A82FD6EBA8}"/>
              </a:ext>
            </a:extLst>
          </p:cNvPr>
          <p:cNvSpPr>
            <a:spLocks noGrp="1"/>
          </p:cNvSpPr>
          <p:nvPr>
            <p:ph type="subTitle" idx="1"/>
          </p:nvPr>
        </p:nvSpPr>
        <p:spPr>
          <a:xfrm>
            <a:off x="3091896" y="4199213"/>
            <a:ext cx="3143954" cy="598548"/>
          </a:xfrm>
        </p:spPr>
        <p:txBody>
          <a:bodyPr anchor="ctr">
            <a:normAutofit/>
          </a:bodyPr>
          <a:lstStyle/>
          <a:p>
            <a:pPr algn="l"/>
            <a:r>
              <a:rPr lang="en-US" sz="1600" dirty="0"/>
              <a:t>An overview of native flora and pollinators</a:t>
            </a:r>
          </a:p>
          <a:p>
            <a:pPr algn="l"/>
            <a:endParaRPr lang="en-US" sz="1600" dirty="0"/>
          </a:p>
        </p:txBody>
      </p:sp>
      <p:cxnSp>
        <p:nvCxnSpPr>
          <p:cNvPr id="17" name="Straight Connector 16">
            <a:extLst>
              <a:ext uri="{FF2B5EF4-FFF2-40B4-BE49-F238E27FC236}">
                <a16:creationId xmlns:a16="http://schemas.microsoft.com/office/drawing/2014/main" id="{522632D6-DED9-FDEC-FD9F-09FF0A4544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76377" y="403477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0928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2" y="1"/>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20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Calibri"/>
            </a:endParaRPr>
          </a:p>
        </p:txBody>
      </p:sp>
      <p:sp>
        <p:nvSpPr>
          <p:cNvPr id="2" name="Title 1"/>
          <p:cNvSpPr>
            <a:spLocks noGrp="1"/>
          </p:cNvSpPr>
          <p:nvPr>
            <p:ph type="title"/>
          </p:nvPr>
        </p:nvSpPr>
        <p:spPr>
          <a:xfrm>
            <a:off x="2552697" y="348866"/>
            <a:ext cx="7533018" cy="877729"/>
          </a:xfrm>
        </p:spPr>
        <p:txBody>
          <a:bodyPr anchor="ctr">
            <a:normAutofit/>
          </a:bodyPr>
          <a:lstStyle/>
          <a:p>
            <a:r>
              <a:rPr lang="en-US" sz="3500">
                <a:solidFill>
                  <a:srgbClr val="FFFFFF"/>
                </a:solidFill>
              </a:rPr>
              <a:t>Why Native Plants Matter</a:t>
            </a:r>
          </a:p>
        </p:txBody>
      </p:sp>
      <p:graphicFrame>
        <p:nvGraphicFramePr>
          <p:cNvPr id="5" name="Content Placeholder 2">
            <a:extLst>
              <a:ext uri="{FF2B5EF4-FFF2-40B4-BE49-F238E27FC236}">
                <a16:creationId xmlns:a16="http://schemas.microsoft.com/office/drawing/2014/main" id="{0A3648DB-B163-F198-AD17-4F4BA990B025}"/>
              </a:ext>
            </a:extLst>
          </p:cNvPr>
          <p:cNvGraphicFramePr>
            <a:graphicFrameLocks noGrp="1"/>
          </p:cNvGraphicFramePr>
          <p:nvPr>
            <p:ph idx="1"/>
          </p:nvPr>
        </p:nvGraphicFramePr>
        <p:xfrm>
          <a:off x="2007043" y="2112580"/>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2" y="1"/>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20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Calibri"/>
            </a:endParaRPr>
          </a:p>
        </p:txBody>
      </p:sp>
      <p:sp>
        <p:nvSpPr>
          <p:cNvPr id="2" name="Title 1"/>
          <p:cNvSpPr>
            <a:spLocks noGrp="1"/>
          </p:cNvSpPr>
          <p:nvPr>
            <p:ph type="title"/>
          </p:nvPr>
        </p:nvSpPr>
        <p:spPr>
          <a:xfrm>
            <a:off x="2552697" y="348866"/>
            <a:ext cx="7533018" cy="877729"/>
          </a:xfrm>
        </p:spPr>
        <p:txBody>
          <a:bodyPr anchor="ctr">
            <a:normAutofit/>
          </a:bodyPr>
          <a:lstStyle/>
          <a:p>
            <a:r>
              <a:rPr lang="en-US" sz="3500">
                <a:solidFill>
                  <a:srgbClr val="FFFFFF"/>
                </a:solidFill>
              </a:rPr>
              <a:t>Hernando County Ecosystems</a:t>
            </a:r>
          </a:p>
        </p:txBody>
      </p:sp>
      <p:graphicFrame>
        <p:nvGraphicFramePr>
          <p:cNvPr id="5" name="Content Placeholder 2">
            <a:extLst>
              <a:ext uri="{FF2B5EF4-FFF2-40B4-BE49-F238E27FC236}">
                <a16:creationId xmlns:a16="http://schemas.microsoft.com/office/drawing/2014/main" id="{2C8BC2CF-B52E-C7D1-5664-F32A4102FFA6}"/>
              </a:ext>
            </a:extLst>
          </p:cNvPr>
          <p:cNvGraphicFramePr>
            <a:graphicFrameLocks noGrp="1"/>
          </p:cNvGraphicFramePr>
          <p:nvPr>
            <p:ph idx="1"/>
          </p:nvPr>
        </p:nvGraphicFramePr>
        <p:xfrm>
          <a:off x="2007043" y="2112580"/>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2" y="1"/>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20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Calibri"/>
            </a:endParaRPr>
          </a:p>
        </p:txBody>
      </p:sp>
      <p:sp>
        <p:nvSpPr>
          <p:cNvPr id="2" name="Title 1"/>
          <p:cNvSpPr>
            <a:spLocks noGrp="1"/>
          </p:cNvSpPr>
          <p:nvPr>
            <p:ph type="title"/>
          </p:nvPr>
        </p:nvSpPr>
        <p:spPr>
          <a:xfrm>
            <a:off x="2552697" y="348866"/>
            <a:ext cx="7533018" cy="877729"/>
          </a:xfrm>
        </p:spPr>
        <p:txBody>
          <a:bodyPr anchor="ctr">
            <a:normAutofit/>
          </a:bodyPr>
          <a:lstStyle/>
          <a:p>
            <a:r>
              <a:rPr lang="en-US" sz="3500">
                <a:solidFill>
                  <a:srgbClr val="FFFFFF"/>
                </a:solidFill>
              </a:rPr>
              <a:t>Benefits to Pollinators</a:t>
            </a:r>
          </a:p>
        </p:txBody>
      </p:sp>
      <p:graphicFrame>
        <p:nvGraphicFramePr>
          <p:cNvPr id="5" name="Content Placeholder 2">
            <a:extLst>
              <a:ext uri="{FF2B5EF4-FFF2-40B4-BE49-F238E27FC236}">
                <a16:creationId xmlns:a16="http://schemas.microsoft.com/office/drawing/2014/main" id="{F91801B4-8D63-2D7C-9F92-67FC40CD2897}"/>
              </a:ext>
            </a:extLst>
          </p:cNvPr>
          <p:cNvGraphicFramePr>
            <a:graphicFrameLocks noGrp="1"/>
          </p:cNvGraphicFramePr>
          <p:nvPr>
            <p:ph idx="1"/>
          </p:nvPr>
        </p:nvGraphicFramePr>
        <p:xfrm>
          <a:off x="2007043" y="2112580"/>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2" y="1"/>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20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Calibri"/>
            </a:endParaRPr>
          </a:p>
        </p:txBody>
      </p:sp>
      <p:sp>
        <p:nvSpPr>
          <p:cNvPr id="2" name="Title 1"/>
          <p:cNvSpPr>
            <a:spLocks noGrp="1"/>
          </p:cNvSpPr>
          <p:nvPr>
            <p:ph type="title"/>
          </p:nvPr>
        </p:nvSpPr>
        <p:spPr>
          <a:xfrm>
            <a:off x="2552697" y="348866"/>
            <a:ext cx="7533018" cy="877729"/>
          </a:xfrm>
        </p:spPr>
        <p:txBody>
          <a:bodyPr anchor="ctr">
            <a:normAutofit/>
          </a:bodyPr>
          <a:lstStyle/>
          <a:p>
            <a:r>
              <a:rPr lang="en-US" sz="3500">
                <a:solidFill>
                  <a:srgbClr val="FFFFFF"/>
                </a:solidFill>
              </a:rPr>
              <a:t>Soil and Climate Adaptation</a:t>
            </a:r>
          </a:p>
        </p:txBody>
      </p:sp>
      <p:graphicFrame>
        <p:nvGraphicFramePr>
          <p:cNvPr id="5" name="Content Placeholder 2">
            <a:extLst>
              <a:ext uri="{FF2B5EF4-FFF2-40B4-BE49-F238E27FC236}">
                <a16:creationId xmlns:a16="http://schemas.microsoft.com/office/drawing/2014/main" id="{7E2EEA09-DFFE-DF1C-6A27-97BE730FD0F9}"/>
              </a:ext>
            </a:extLst>
          </p:cNvPr>
          <p:cNvGraphicFramePr>
            <a:graphicFrameLocks noGrp="1"/>
          </p:cNvGraphicFramePr>
          <p:nvPr>
            <p:ph idx="1"/>
          </p:nvPr>
        </p:nvGraphicFramePr>
        <p:xfrm>
          <a:off x="2007043" y="2112580"/>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a:endParaRPr>
          </a:p>
        </p:txBody>
      </p:sp>
      <p:grpSp>
        <p:nvGrpSpPr>
          <p:cNvPr id="11" name="Group 10">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3999" y="-1"/>
            <a:ext cx="3436144" cy="6858002"/>
            <a:chOff x="-2" y="-1"/>
            <a:chExt cx="4581527" cy="6858002"/>
          </a:xfrm>
          <a:effectLst>
            <a:outerShdw blurRad="381000" dist="50800" algn="ctr" rotWithShape="0">
              <a:srgbClr val="000000">
                <a:alpha val="10000"/>
              </a:srgbClr>
            </a:outerShdw>
          </a:effectLst>
        </p:grpSpPr>
        <p:sp>
          <p:nvSpPr>
            <p:cNvPr id="12" name="Freeform: Shape 11">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nvGrpSpPr>
            <p:cNvPr id="13" name="Group 12">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4" name="Group 13">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8" name="Freeform: Shape 17">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9" name="Freeform: Shape 18">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nvGrpSpPr>
              <p:cNvPr id="15" name="Group 14">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6" name="Freeform: Shape 15">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sp>
              <p:nvSpPr>
                <p:cNvPr id="17" name="Freeform: Shape 16">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en-US">
                    <a:solidFill>
                      <a:prstClr val="white"/>
                    </a:solidFill>
                    <a:latin typeface="Calibri"/>
                  </a:endParaRPr>
                </a:p>
              </p:txBody>
            </p:sp>
          </p:grpSp>
        </p:grpSp>
      </p:grpSp>
      <p:sp>
        <p:nvSpPr>
          <p:cNvPr id="2" name="Title 1"/>
          <p:cNvSpPr>
            <a:spLocks noGrp="1"/>
          </p:cNvSpPr>
          <p:nvPr>
            <p:ph type="title"/>
          </p:nvPr>
        </p:nvSpPr>
        <p:spPr>
          <a:xfrm>
            <a:off x="2153101" y="1641752"/>
            <a:ext cx="1991915" cy="4384188"/>
          </a:xfrm>
        </p:spPr>
        <p:txBody>
          <a:bodyPr anchor="t">
            <a:normAutofit/>
          </a:bodyPr>
          <a:lstStyle/>
          <a:p>
            <a:r>
              <a:rPr lang="en-US" sz="3500">
                <a:solidFill>
                  <a:schemeClr val="bg1"/>
                </a:solidFill>
              </a:rPr>
              <a:t>Key Native Trees</a:t>
            </a:r>
          </a:p>
        </p:txBody>
      </p:sp>
      <p:graphicFrame>
        <p:nvGraphicFramePr>
          <p:cNvPr id="5" name="Content Placeholder 2">
            <a:extLst>
              <a:ext uri="{FF2B5EF4-FFF2-40B4-BE49-F238E27FC236}">
                <a16:creationId xmlns:a16="http://schemas.microsoft.com/office/drawing/2014/main" id="{EC25EE15-4993-92D4-B139-A1A32EBD911F}"/>
              </a:ext>
            </a:extLst>
          </p:cNvPr>
          <p:cNvGraphicFramePr>
            <a:graphicFrameLocks noGrp="1"/>
          </p:cNvGraphicFramePr>
          <p:nvPr>
            <p:ph idx="1"/>
          </p:nvPr>
        </p:nvGraphicFramePr>
        <p:xfrm>
          <a:off x="5448300" y="841376"/>
          <a:ext cx="4591050" cy="51845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151</TotalTime>
  <Words>484</Words>
  <Application>Microsoft Office PowerPoint</Application>
  <PresentationFormat>Widescreen</PresentationFormat>
  <Paragraphs>124</Paragraphs>
  <Slides>38</Slides>
  <Notes>14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38</vt:i4>
      </vt:variant>
    </vt:vector>
  </HeadingPairs>
  <TitlesOfParts>
    <vt:vector size="45" baseType="lpstr">
      <vt:lpstr>Aptos</vt:lpstr>
      <vt:lpstr>Aptos Display</vt:lpstr>
      <vt:lpstr>Arial</vt:lpstr>
      <vt:lpstr>Calibri</vt:lpstr>
      <vt:lpstr>Office Theme</vt:lpstr>
      <vt:lpstr>1_Office Theme</vt:lpstr>
      <vt:lpstr>2_Office Theme</vt:lpstr>
      <vt:lpstr>PowerPoint Presentation</vt:lpstr>
      <vt:lpstr>PowerPoint Presentation</vt:lpstr>
      <vt:lpstr>PowerPoint Presentation</vt:lpstr>
      <vt:lpstr>Native Plants in Hernando County</vt:lpstr>
      <vt:lpstr>Why Native Plants Matter</vt:lpstr>
      <vt:lpstr>Hernando County Ecosystems</vt:lpstr>
      <vt:lpstr>Benefits to Pollinators</vt:lpstr>
      <vt:lpstr>Soil and Climate Adaptation</vt:lpstr>
      <vt:lpstr>Key Native Trees</vt:lpstr>
      <vt:lpstr>Key Native Shrubs</vt:lpstr>
      <vt:lpstr>Native Grasses</vt:lpstr>
      <vt:lpstr>Native Wildflowers</vt:lpstr>
      <vt:lpstr>Seasonal Blooming</vt:lpstr>
      <vt:lpstr>Milkweed and Monarchs</vt:lpstr>
      <vt:lpstr>Native Bees</vt:lpstr>
      <vt:lpstr>Butterflies of Hernando County</vt:lpstr>
      <vt:lpstr>Muhly Grass</vt:lpstr>
      <vt:lpstr>Coreopsis</vt:lpstr>
      <vt:lpstr>Live Oak</vt:lpstr>
      <vt:lpstr>Beautyberry</vt:lpstr>
      <vt:lpstr>Firebush</vt:lpstr>
      <vt:lpstr>Milkweed</vt:lpstr>
      <vt:lpstr>Zebra Longwing</vt:lpstr>
      <vt:lpstr>Monarch Butterfly</vt:lpstr>
      <vt:lpstr>Native Bees</vt:lpstr>
      <vt:lpstr>Blanketflower</vt:lpstr>
      <vt:lpstr>Black-eyed Susan</vt:lpstr>
      <vt:lpstr>Goldenrod</vt:lpstr>
      <vt:lpstr>Saw Palmetto</vt:lpstr>
      <vt:lpstr>Wiregrass</vt:lpstr>
      <vt:lpstr>Pollinator-Friendly Landscaping</vt:lpstr>
      <vt:lpstr>Water Conservation</vt:lpstr>
      <vt:lpstr>Wildlife Habitat</vt:lpstr>
      <vt:lpstr>Invasive vs Native</vt:lpstr>
      <vt:lpstr>Planting Tips</vt:lpstr>
      <vt:lpstr>Resources</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Colby Pitts</dc:creator>
  <cp:lastModifiedBy>Colby Pitts</cp:lastModifiedBy>
  <cp:revision>2</cp:revision>
  <dcterms:created xsi:type="dcterms:W3CDTF">2026-04-15T12:19:34Z</dcterms:created>
  <dcterms:modified xsi:type="dcterms:W3CDTF">2026-04-15T15:44:10Z</dcterms:modified>
</cp:coreProperties>
</file>