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72" r:id="rId4"/>
    <p:sldId id="273" r:id="rId5"/>
    <p:sldId id="258" r:id="rId6"/>
    <p:sldId id="265" r:id="rId7"/>
    <p:sldId id="259" r:id="rId8"/>
    <p:sldId id="260" r:id="rId9"/>
    <p:sldId id="261" r:id="rId10"/>
    <p:sldId id="262" r:id="rId11"/>
    <p:sldId id="263" r:id="rId12"/>
    <p:sldId id="264" r:id="rId13"/>
    <p:sldId id="266" r:id="rId14"/>
    <p:sldId id="267" r:id="rId15"/>
    <p:sldId id="268" r:id="rId16"/>
    <p:sldId id="269" r:id="rId17"/>
    <p:sldId id="270" r:id="rId18"/>
    <p:sldId id="271" r:id="rId19"/>
    <p:sldId id="277" r:id="rId20"/>
    <p:sldId id="274" r:id="rId21"/>
    <p:sldId id="276"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9708"/>
    <a:srgbClr val="D43F4D"/>
    <a:srgbClr val="BA0C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14" d="100"/>
          <a:sy n="114" d="100"/>
        </p:scale>
        <p:origin x="36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8359B6-8964-4D08-84B3-415C5CFCD035}" type="datetimeFigureOut">
              <a:rPr lang="en-US" smtClean="0"/>
              <a:t>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70138D-B748-449C-AFB9-62C9069D7579}" type="slidenum">
              <a:rPr lang="en-US" smtClean="0"/>
              <a:t>‹#›</a:t>
            </a:fld>
            <a:endParaRPr lang="en-US"/>
          </a:p>
        </p:txBody>
      </p:sp>
    </p:spTree>
    <p:extLst>
      <p:ext uri="{BB962C8B-B14F-4D97-AF65-F5344CB8AC3E}">
        <p14:creationId xmlns:p14="http://schemas.microsoft.com/office/powerpoint/2010/main" val="3891755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0F8740E-03BB-4067-88D5-3E579EAF0D55}"/>
              </a:ext>
            </a:extLst>
          </p:cNvPr>
          <p:cNvSpPr/>
          <p:nvPr userDrawn="1"/>
        </p:nvSpPr>
        <p:spPr>
          <a:xfrm>
            <a:off x="17418" y="0"/>
            <a:ext cx="12114961" cy="6787998"/>
          </a:xfrm>
          <a:prstGeom prst="rect">
            <a:avLst/>
          </a:prstGeom>
          <a:solidFill>
            <a:schemeClr val="accent3"/>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1" name="Rectangle 10">
            <a:extLst>
              <a:ext uri="{FF2B5EF4-FFF2-40B4-BE49-F238E27FC236}">
                <a16:creationId xmlns:a16="http://schemas.microsoft.com/office/drawing/2014/main" id="{7D781757-F5B9-421F-A6E1-9BD966478410}"/>
              </a:ext>
            </a:extLst>
          </p:cNvPr>
          <p:cNvSpPr/>
          <p:nvPr userDrawn="1"/>
        </p:nvSpPr>
        <p:spPr>
          <a:xfrm>
            <a:off x="5481639" y="0"/>
            <a:ext cx="6710362" cy="6858000"/>
          </a:xfrm>
          <a:custGeom>
            <a:avLst/>
            <a:gdLst>
              <a:gd name="connsiteX0" fmla="*/ 0 w 6710362"/>
              <a:gd name="connsiteY0" fmla="*/ 0 h 6858000"/>
              <a:gd name="connsiteX1" fmla="*/ 6710362 w 6710362"/>
              <a:gd name="connsiteY1" fmla="*/ 0 h 6858000"/>
              <a:gd name="connsiteX2" fmla="*/ 6710362 w 6710362"/>
              <a:gd name="connsiteY2" fmla="*/ 6858000 h 6858000"/>
              <a:gd name="connsiteX3" fmla="*/ 0 w 6710362"/>
              <a:gd name="connsiteY3" fmla="*/ 6858000 h 6858000"/>
              <a:gd name="connsiteX4" fmla="*/ 0 w 6710362"/>
              <a:gd name="connsiteY4" fmla="*/ 0 h 6858000"/>
              <a:gd name="connsiteX0" fmla="*/ 0 w 6710362"/>
              <a:gd name="connsiteY0" fmla="*/ 0 h 6892834"/>
              <a:gd name="connsiteX1" fmla="*/ 6710362 w 6710362"/>
              <a:gd name="connsiteY1" fmla="*/ 0 h 6892834"/>
              <a:gd name="connsiteX2" fmla="*/ 6710362 w 6710362"/>
              <a:gd name="connsiteY2" fmla="*/ 6858000 h 6892834"/>
              <a:gd name="connsiteX3" fmla="*/ 2560320 w 6710362"/>
              <a:gd name="connsiteY3" fmla="*/ 6892834 h 6892834"/>
              <a:gd name="connsiteX4" fmla="*/ 0 w 6710362"/>
              <a:gd name="connsiteY4" fmla="*/ 0 h 6892834"/>
              <a:gd name="connsiteX0" fmla="*/ 0 w 6710362"/>
              <a:gd name="connsiteY0" fmla="*/ 0 h 6892834"/>
              <a:gd name="connsiteX1" fmla="*/ 6710362 w 6710362"/>
              <a:gd name="connsiteY1" fmla="*/ 0 h 6892834"/>
              <a:gd name="connsiteX2" fmla="*/ 6710362 w 6710362"/>
              <a:gd name="connsiteY2" fmla="*/ 6858000 h 6892834"/>
              <a:gd name="connsiteX3" fmla="*/ 2769326 w 6710362"/>
              <a:gd name="connsiteY3" fmla="*/ 6892834 h 6892834"/>
              <a:gd name="connsiteX4" fmla="*/ 0 w 6710362"/>
              <a:gd name="connsiteY4" fmla="*/ 0 h 6892834"/>
              <a:gd name="connsiteX0" fmla="*/ 0 w 6710362"/>
              <a:gd name="connsiteY0" fmla="*/ 0 h 6858000"/>
              <a:gd name="connsiteX1" fmla="*/ 6710362 w 6710362"/>
              <a:gd name="connsiteY1" fmla="*/ 0 h 6858000"/>
              <a:gd name="connsiteX2" fmla="*/ 6710362 w 6710362"/>
              <a:gd name="connsiteY2" fmla="*/ 6858000 h 6858000"/>
              <a:gd name="connsiteX3" fmla="*/ 2786743 w 6710362"/>
              <a:gd name="connsiteY3" fmla="*/ 6840583 h 6858000"/>
              <a:gd name="connsiteX4" fmla="*/ 0 w 671036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10362" h="6858000">
                <a:moveTo>
                  <a:pt x="0" y="0"/>
                </a:moveTo>
                <a:lnTo>
                  <a:pt x="6710362" y="0"/>
                </a:lnTo>
                <a:lnTo>
                  <a:pt x="6710362" y="6858000"/>
                </a:lnTo>
                <a:lnTo>
                  <a:pt x="2786743" y="6840583"/>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479D693D-478C-4A6B-87DF-B43954FF510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E91C432-014B-4241-B5A4-A05F815B10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4E5301-5EC5-422A-B79A-57B5A4922C0D}"/>
              </a:ext>
            </a:extLst>
          </p:cNvPr>
          <p:cNvSpPr>
            <a:spLocks noGrp="1"/>
          </p:cNvSpPr>
          <p:nvPr>
            <p:ph type="sldNum" sz="quarter" idx="12"/>
          </p:nvPr>
        </p:nvSpPr>
        <p:spPr/>
        <p:txBody>
          <a:bodyPr/>
          <a:lstStyle/>
          <a:p>
            <a:fld id="{B17A3848-6F41-4494-844E-228F5B06A1A5}" type="slidenum">
              <a:rPr lang="en-US" smtClean="0"/>
              <a:t>‹#›</a:t>
            </a:fld>
            <a:endParaRPr lang="en-US"/>
          </a:p>
        </p:txBody>
      </p:sp>
      <p:sp>
        <p:nvSpPr>
          <p:cNvPr id="12" name="Rectangle 10">
            <a:extLst>
              <a:ext uri="{FF2B5EF4-FFF2-40B4-BE49-F238E27FC236}">
                <a16:creationId xmlns:a16="http://schemas.microsoft.com/office/drawing/2014/main" id="{F3EB09D2-FB3A-44FD-9C86-EC346F8F48E6}"/>
              </a:ext>
            </a:extLst>
          </p:cNvPr>
          <p:cNvSpPr/>
          <p:nvPr userDrawn="1"/>
        </p:nvSpPr>
        <p:spPr>
          <a:xfrm>
            <a:off x="5443118" y="0"/>
            <a:ext cx="6710362" cy="6858000"/>
          </a:xfrm>
          <a:custGeom>
            <a:avLst/>
            <a:gdLst>
              <a:gd name="connsiteX0" fmla="*/ 0 w 6710362"/>
              <a:gd name="connsiteY0" fmla="*/ 0 h 6858000"/>
              <a:gd name="connsiteX1" fmla="*/ 6710362 w 6710362"/>
              <a:gd name="connsiteY1" fmla="*/ 0 h 6858000"/>
              <a:gd name="connsiteX2" fmla="*/ 6710362 w 6710362"/>
              <a:gd name="connsiteY2" fmla="*/ 6858000 h 6858000"/>
              <a:gd name="connsiteX3" fmla="*/ 0 w 6710362"/>
              <a:gd name="connsiteY3" fmla="*/ 6858000 h 6858000"/>
              <a:gd name="connsiteX4" fmla="*/ 0 w 6710362"/>
              <a:gd name="connsiteY4" fmla="*/ 0 h 6858000"/>
              <a:gd name="connsiteX0" fmla="*/ 0 w 6710362"/>
              <a:gd name="connsiteY0" fmla="*/ 0 h 6892834"/>
              <a:gd name="connsiteX1" fmla="*/ 6710362 w 6710362"/>
              <a:gd name="connsiteY1" fmla="*/ 0 h 6892834"/>
              <a:gd name="connsiteX2" fmla="*/ 6710362 w 6710362"/>
              <a:gd name="connsiteY2" fmla="*/ 6858000 h 6892834"/>
              <a:gd name="connsiteX3" fmla="*/ 2560320 w 6710362"/>
              <a:gd name="connsiteY3" fmla="*/ 6892834 h 6892834"/>
              <a:gd name="connsiteX4" fmla="*/ 0 w 6710362"/>
              <a:gd name="connsiteY4" fmla="*/ 0 h 6892834"/>
              <a:gd name="connsiteX0" fmla="*/ 0 w 6710362"/>
              <a:gd name="connsiteY0" fmla="*/ 0 h 6892834"/>
              <a:gd name="connsiteX1" fmla="*/ 6710362 w 6710362"/>
              <a:gd name="connsiteY1" fmla="*/ 0 h 6892834"/>
              <a:gd name="connsiteX2" fmla="*/ 6710362 w 6710362"/>
              <a:gd name="connsiteY2" fmla="*/ 6858000 h 6892834"/>
              <a:gd name="connsiteX3" fmla="*/ 2769326 w 6710362"/>
              <a:gd name="connsiteY3" fmla="*/ 6892834 h 6892834"/>
              <a:gd name="connsiteX4" fmla="*/ 0 w 6710362"/>
              <a:gd name="connsiteY4" fmla="*/ 0 h 6892834"/>
              <a:gd name="connsiteX0" fmla="*/ 0 w 6710362"/>
              <a:gd name="connsiteY0" fmla="*/ 0 h 6858000"/>
              <a:gd name="connsiteX1" fmla="*/ 6710362 w 6710362"/>
              <a:gd name="connsiteY1" fmla="*/ 0 h 6858000"/>
              <a:gd name="connsiteX2" fmla="*/ 6710362 w 6710362"/>
              <a:gd name="connsiteY2" fmla="*/ 6858000 h 6858000"/>
              <a:gd name="connsiteX3" fmla="*/ 2786743 w 6710362"/>
              <a:gd name="connsiteY3" fmla="*/ 6840583 h 6858000"/>
              <a:gd name="connsiteX4" fmla="*/ 0 w 6710362"/>
              <a:gd name="connsiteY4" fmla="*/ 0 h 6858000"/>
              <a:gd name="connsiteX0" fmla="*/ 0 w 6710362"/>
              <a:gd name="connsiteY0" fmla="*/ 0 h 6858000"/>
              <a:gd name="connsiteX1" fmla="*/ 48305 w 6710362"/>
              <a:gd name="connsiteY1" fmla="*/ 8709 h 6858000"/>
              <a:gd name="connsiteX2" fmla="*/ 6710362 w 6710362"/>
              <a:gd name="connsiteY2" fmla="*/ 6858000 h 6858000"/>
              <a:gd name="connsiteX3" fmla="*/ 2786743 w 6710362"/>
              <a:gd name="connsiteY3" fmla="*/ 6840583 h 6858000"/>
              <a:gd name="connsiteX4" fmla="*/ 0 w 671036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10362" h="6858000">
                <a:moveTo>
                  <a:pt x="0" y="0"/>
                </a:moveTo>
                <a:lnTo>
                  <a:pt x="48305" y="8709"/>
                </a:lnTo>
                <a:lnTo>
                  <a:pt x="6710362" y="6858000"/>
                </a:lnTo>
                <a:lnTo>
                  <a:pt x="2786743" y="6840583"/>
                </a:lnTo>
                <a:lnTo>
                  <a:pt x="0" y="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745840DA-BA5A-4DA6-A766-6DC98EBE1AD8}"/>
              </a:ext>
            </a:extLst>
          </p:cNvPr>
          <p:cNvSpPr/>
          <p:nvPr userDrawn="1"/>
        </p:nvSpPr>
        <p:spPr>
          <a:xfrm>
            <a:off x="47227" y="1750422"/>
            <a:ext cx="6667082" cy="2299129"/>
          </a:xfrm>
          <a:custGeom>
            <a:avLst/>
            <a:gdLst>
              <a:gd name="connsiteX0" fmla="*/ 0 w 5508842"/>
              <a:gd name="connsiteY0" fmla="*/ 0 h 4737529"/>
              <a:gd name="connsiteX1" fmla="*/ 5508842 w 5508842"/>
              <a:gd name="connsiteY1" fmla="*/ 0 h 4737529"/>
              <a:gd name="connsiteX2" fmla="*/ 5508842 w 5508842"/>
              <a:gd name="connsiteY2" fmla="*/ 4737529 h 4737529"/>
              <a:gd name="connsiteX3" fmla="*/ 0 w 5508842"/>
              <a:gd name="connsiteY3" fmla="*/ 4737529 h 4737529"/>
              <a:gd name="connsiteX4" fmla="*/ 0 w 5508842"/>
              <a:gd name="connsiteY4" fmla="*/ 0 h 4737529"/>
              <a:gd name="connsiteX0" fmla="*/ 0 w 6675791"/>
              <a:gd name="connsiteY0" fmla="*/ 0 h 4737529"/>
              <a:gd name="connsiteX1" fmla="*/ 5508842 w 6675791"/>
              <a:gd name="connsiteY1" fmla="*/ 0 h 4737529"/>
              <a:gd name="connsiteX2" fmla="*/ 6675791 w 6675791"/>
              <a:gd name="connsiteY2" fmla="*/ 3805712 h 4737529"/>
              <a:gd name="connsiteX3" fmla="*/ 0 w 6675791"/>
              <a:gd name="connsiteY3" fmla="*/ 4737529 h 4737529"/>
              <a:gd name="connsiteX4" fmla="*/ 0 w 6675791"/>
              <a:gd name="connsiteY4" fmla="*/ 0 h 4737529"/>
              <a:gd name="connsiteX0" fmla="*/ 0 w 6675791"/>
              <a:gd name="connsiteY0" fmla="*/ 0 h 4101803"/>
              <a:gd name="connsiteX1" fmla="*/ 5508842 w 6675791"/>
              <a:gd name="connsiteY1" fmla="*/ 0 h 4101803"/>
              <a:gd name="connsiteX2" fmla="*/ 6675791 w 6675791"/>
              <a:gd name="connsiteY2" fmla="*/ 3805712 h 4101803"/>
              <a:gd name="connsiteX3" fmla="*/ 714103 w 6675791"/>
              <a:gd name="connsiteY3" fmla="*/ 4101803 h 4101803"/>
              <a:gd name="connsiteX4" fmla="*/ 0 w 6675791"/>
              <a:gd name="connsiteY4" fmla="*/ 0 h 4101803"/>
              <a:gd name="connsiteX0" fmla="*/ 0 w 6675791"/>
              <a:gd name="connsiteY0" fmla="*/ 0 h 4676569"/>
              <a:gd name="connsiteX1" fmla="*/ 5508842 w 6675791"/>
              <a:gd name="connsiteY1" fmla="*/ 0 h 4676569"/>
              <a:gd name="connsiteX2" fmla="*/ 6675791 w 6675791"/>
              <a:gd name="connsiteY2" fmla="*/ 3805712 h 4676569"/>
              <a:gd name="connsiteX3" fmla="*/ 8709 w 6675791"/>
              <a:gd name="connsiteY3" fmla="*/ 4676569 h 4676569"/>
              <a:gd name="connsiteX4" fmla="*/ 0 w 6675791"/>
              <a:gd name="connsiteY4" fmla="*/ 0 h 4676569"/>
              <a:gd name="connsiteX0" fmla="*/ 8709 w 6667082"/>
              <a:gd name="connsiteY0" fmla="*/ 4641669 h 4676569"/>
              <a:gd name="connsiteX1" fmla="*/ 5500133 w 6667082"/>
              <a:gd name="connsiteY1" fmla="*/ 0 h 4676569"/>
              <a:gd name="connsiteX2" fmla="*/ 6667082 w 6667082"/>
              <a:gd name="connsiteY2" fmla="*/ 3805712 h 4676569"/>
              <a:gd name="connsiteX3" fmla="*/ 0 w 6667082"/>
              <a:gd name="connsiteY3" fmla="*/ 4676569 h 4676569"/>
              <a:gd name="connsiteX4" fmla="*/ 8709 w 6667082"/>
              <a:gd name="connsiteY4" fmla="*/ 4641669 h 4676569"/>
              <a:gd name="connsiteX0" fmla="*/ 8709 w 6667082"/>
              <a:gd name="connsiteY0" fmla="*/ 2177144 h 2212044"/>
              <a:gd name="connsiteX1" fmla="*/ 5482716 w 6667082"/>
              <a:gd name="connsiteY1" fmla="*/ 0 h 2212044"/>
              <a:gd name="connsiteX2" fmla="*/ 6667082 w 6667082"/>
              <a:gd name="connsiteY2" fmla="*/ 1341187 h 2212044"/>
              <a:gd name="connsiteX3" fmla="*/ 0 w 6667082"/>
              <a:gd name="connsiteY3" fmla="*/ 2212044 h 2212044"/>
              <a:gd name="connsiteX4" fmla="*/ 8709 w 6667082"/>
              <a:gd name="connsiteY4" fmla="*/ 2177144 h 2212044"/>
              <a:gd name="connsiteX0" fmla="*/ 8709 w 6667082"/>
              <a:gd name="connsiteY0" fmla="*/ 2264229 h 2299129"/>
              <a:gd name="connsiteX1" fmla="*/ 6127150 w 6667082"/>
              <a:gd name="connsiteY1" fmla="*/ 0 h 2299129"/>
              <a:gd name="connsiteX2" fmla="*/ 6667082 w 6667082"/>
              <a:gd name="connsiteY2" fmla="*/ 1428272 h 2299129"/>
              <a:gd name="connsiteX3" fmla="*/ 0 w 6667082"/>
              <a:gd name="connsiteY3" fmla="*/ 2299129 h 2299129"/>
              <a:gd name="connsiteX4" fmla="*/ 8709 w 6667082"/>
              <a:gd name="connsiteY4" fmla="*/ 2264229 h 2299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082" h="2299129">
                <a:moveTo>
                  <a:pt x="8709" y="2264229"/>
                </a:moveTo>
                <a:lnTo>
                  <a:pt x="6127150" y="0"/>
                </a:lnTo>
                <a:lnTo>
                  <a:pt x="6667082" y="1428272"/>
                </a:lnTo>
                <a:lnTo>
                  <a:pt x="0" y="2299129"/>
                </a:lnTo>
                <a:lnTo>
                  <a:pt x="8709" y="2264229"/>
                </a:lnTo>
                <a:close/>
              </a:path>
            </a:pathLst>
          </a:custGeom>
          <a:solidFill>
            <a:srgbClr val="F89708"/>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0" name="Rectangle 9">
            <a:extLst>
              <a:ext uri="{FF2B5EF4-FFF2-40B4-BE49-F238E27FC236}">
                <a16:creationId xmlns:a16="http://schemas.microsoft.com/office/drawing/2014/main" id="{BB32BA8B-4B83-4EF8-B008-0C719726217F}"/>
              </a:ext>
            </a:extLst>
          </p:cNvPr>
          <p:cNvSpPr/>
          <p:nvPr userDrawn="1"/>
        </p:nvSpPr>
        <p:spPr>
          <a:xfrm>
            <a:off x="5481638" y="35168"/>
            <a:ext cx="6671843" cy="6791618"/>
          </a:xfrm>
          <a:custGeom>
            <a:avLst/>
            <a:gdLst>
              <a:gd name="connsiteX0" fmla="*/ 0 w 6705600"/>
              <a:gd name="connsiteY0" fmla="*/ 0 h 6858000"/>
              <a:gd name="connsiteX1" fmla="*/ 6705600 w 6705600"/>
              <a:gd name="connsiteY1" fmla="*/ 0 h 6858000"/>
              <a:gd name="connsiteX2" fmla="*/ 6705600 w 6705600"/>
              <a:gd name="connsiteY2" fmla="*/ 6858000 h 6858000"/>
              <a:gd name="connsiteX3" fmla="*/ 0 w 6705600"/>
              <a:gd name="connsiteY3" fmla="*/ 6858000 h 6858000"/>
              <a:gd name="connsiteX4" fmla="*/ 0 w 6705600"/>
              <a:gd name="connsiteY4" fmla="*/ 0 h 6858000"/>
              <a:gd name="connsiteX0" fmla="*/ 0 w 6705600"/>
              <a:gd name="connsiteY0" fmla="*/ 0 h 6858000"/>
              <a:gd name="connsiteX1" fmla="*/ 6705600 w 6705600"/>
              <a:gd name="connsiteY1" fmla="*/ 0 h 6858000"/>
              <a:gd name="connsiteX2" fmla="*/ 6705600 w 6705600"/>
              <a:gd name="connsiteY2" fmla="*/ 6858000 h 6858000"/>
              <a:gd name="connsiteX3" fmla="*/ 2743200 w 6705600"/>
              <a:gd name="connsiteY3" fmla="*/ 6848475 h 6858000"/>
              <a:gd name="connsiteX4" fmla="*/ 0 w 67056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5600" h="6858000">
                <a:moveTo>
                  <a:pt x="0" y="0"/>
                </a:moveTo>
                <a:lnTo>
                  <a:pt x="6705600" y="0"/>
                </a:lnTo>
                <a:lnTo>
                  <a:pt x="6705600" y="6858000"/>
                </a:lnTo>
                <a:lnTo>
                  <a:pt x="2743200" y="6848475"/>
                </a:lnTo>
                <a:lnTo>
                  <a:pt x="0" y="0"/>
                </a:lnTo>
                <a:close/>
              </a:path>
            </a:pathLst>
          </a:custGeom>
          <a:noFill/>
          <a:ln w="136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4CF2E4F-B955-4245-B447-BBEFF7605A92}"/>
              </a:ext>
            </a:extLst>
          </p:cNvPr>
          <p:cNvSpPr/>
          <p:nvPr userDrawn="1"/>
        </p:nvSpPr>
        <p:spPr>
          <a:xfrm>
            <a:off x="38518" y="3196046"/>
            <a:ext cx="8208499" cy="3626786"/>
          </a:xfrm>
          <a:custGeom>
            <a:avLst/>
            <a:gdLst>
              <a:gd name="connsiteX0" fmla="*/ 0 w 8208499"/>
              <a:gd name="connsiteY0" fmla="*/ 0 h 2764638"/>
              <a:gd name="connsiteX1" fmla="*/ 8208499 w 8208499"/>
              <a:gd name="connsiteY1" fmla="*/ 0 h 2764638"/>
              <a:gd name="connsiteX2" fmla="*/ 8208499 w 8208499"/>
              <a:gd name="connsiteY2" fmla="*/ 2764638 h 2764638"/>
              <a:gd name="connsiteX3" fmla="*/ 0 w 8208499"/>
              <a:gd name="connsiteY3" fmla="*/ 2764638 h 2764638"/>
              <a:gd name="connsiteX4" fmla="*/ 0 w 8208499"/>
              <a:gd name="connsiteY4" fmla="*/ 0 h 2764638"/>
              <a:gd name="connsiteX0" fmla="*/ 0 w 8208499"/>
              <a:gd name="connsiteY0" fmla="*/ 862148 h 3626786"/>
              <a:gd name="connsiteX1" fmla="*/ 6728042 w 8208499"/>
              <a:gd name="connsiteY1" fmla="*/ 0 h 3626786"/>
              <a:gd name="connsiteX2" fmla="*/ 8208499 w 8208499"/>
              <a:gd name="connsiteY2" fmla="*/ 3626786 h 3626786"/>
              <a:gd name="connsiteX3" fmla="*/ 0 w 8208499"/>
              <a:gd name="connsiteY3" fmla="*/ 3626786 h 3626786"/>
              <a:gd name="connsiteX4" fmla="*/ 0 w 8208499"/>
              <a:gd name="connsiteY4" fmla="*/ 862148 h 3626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08499" h="3626786">
                <a:moveTo>
                  <a:pt x="0" y="862148"/>
                </a:moveTo>
                <a:lnTo>
                  <a:pt x="6728042" y="0"/>
                </a:lnTo>
                <a:lnTo>
                  <a:pt x="8208499" y="3626786"/>
                </a:lnTo>
                <a:lnTo>
                  <a:pt x="0" y="3626786"/>
                </a:lnTo>
                <a:lnTo>
                  <a:pt x="0" y="862148"/>
                </a:lnTo>
                <a:close/>
              </a:path>
            </a:pathLst>
          </a:custGeom>
          <a:solidFill>
            <a:srgbClr val="D43F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4">
            <a:extLst>
              <a:ext uri="{FF2B5EF4-FFF2-40B4-BE49-F238E27FC236}">
                <a16:creationId xmlns:a16="http://schemas.microsoft.com/office/drawing/2014/main" id="{79825D93-4BA4-4256-95B4-DB64AEBDD3E1}"/>
              </a:ext>
            </a:extLst>
          </p:cNvPr>
          <p:cNvSpPr/>
          <p:nvPr userDrawn="1"/>
        </p:nvSpPr>
        <p:spPr>
          <a:xfrm>
            <a:off x="50074" y="3192092"/>
            <a:ext cx="6728042" cy="3626786"/>
          </a:xfrm>
          <a:custGeom>
            <a:avLst/>
            <a:gdLst>
              <a:gd name="connsiteX0" fmla="*/ 0 w 8208499"/>
              <a:gd name="connsiteY0" fmla="*/ 0 h 2764638"/>
              <a:gd name="connsiteX1" fmla="*/ 8208499 w 8208499"/>
              <a:gd name="connsiteY1" fmla="*/ 0 h 2764638"/>
              <a:gd name="connsiteX2" fmla="*/ 8208499 w 8208499"/>
              <a:gd name="connsiteY2" fmla="*/ 2764638 h 2764638"/>
              <a:gd name="connsiteX3" fmla="*/ 0 w 8208499"/>
              <a:gd name="connsiteY3" fmla="*/ 2764638 h 2764638"/>
              <a:gd name="connsiteX4" fmla="*/ 0 w 8208499"/>
              <a:gd name="connsiteY4" fmla="*/ 0 h 2764638"/>
              <a:gd name="connsiteX0" fmla="*/ 0 w 8208499"/>
              <a:gd name="connsiteY0" fmla="*/ 862148 h 3626786"/>
              <a:gd name="connsiteX1" fmla="*/ 6728042 w 8208499"/>
              <a:gd name="connsiteY1" fmla="*/ 0 h 3626786"/>
              <a:gd name="connsiteX2" fmla="*/ 8208499 w 8208499"/>
              <a:gd name="connsiteY2" fmla="*/ 3626786 h 3626786"/>
              <a:gd name="connsiteX3" fmla="*/ 0 w 8208499"/>
              <a:gd name="connsiteY3" fmla="*/ 3626786 h 3626786"/>
              <a:gd name="connsiteX4" fmla="*/ 0 w 8208499"/>
              <a:gd name="connsiteY4" fmla="*/ 862148 h 3626786"/>
              <a:gd name="connsiteX0" fmla="*/ 0 w 6728042"/>
              <a:gd name="connsiteY0" fmla="*/ 862148 h 3626786"/>
              <a:gd name="connsiteX1" fmla="*/ 6728042 w 6728042"/>
              <a:gd name="connsiteY1" fmla="*/ 0 h 3626786"/>
              <a:gd name="connsiteX2" fmla="*/ 6728042 w 6728042"/>
              <a:gd name="connsiteY2" fmla="*/ 73689 h 3626786"/>
              <a:gd name="connsiteX3" fmla="*/ 0 w 6728042"/>
              <a:gd name="connsiteY3" fmla="*/ 3626786 h 3626786"/>
              <a:gd name="connsiteX4" fmla="*/ 0 w 6728042"/>
              <a:gd name="connsiteY4" fmla="*/ 862148 h 3626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28042" h="3626786">
                <a:moveTo>
                  <a:pt x="0" y="862148"/>
                </a:moveTo>
                <a:lnTo>
                  <a:pt x="6728042" y="0"/>
                </a:lnTo>
                <a:lnTo>
                  <a:pt x="6728042" y="73689"/>
                </a:lnTo>
                <a:lnTo>
                  <a:pt x="0" y="3626786"/>
                </a:lnTo>
                <a:lnTo>
                  <a:pt x="0" y="862148"/>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8C976EF-A632-497D-BFC9-13454063B588}"/>
              </a:ext>
            </a:extLst>
          </p:cNvPr>
          <p:cNvSpPr/>
          <p:nvPr userDrawn="1"/>
        </p:nvSpPr>
        <p:spPr>
          <a:xfrm>
            <a:off x="38518" y="3196046"/>
            <a:ext cx="8208499" cy="3626786"/>
          </a:xfrm>
          <a:custGeom>
            <a:avLst/>
            <a:gdLst>
              <a:gd name="connsiteX0" fmla="*/ 0 w 8208499"/>
              <a:gd name="connsiteY0" fmla="*/ 0 h 2755929"/>
              <a:gd name="connsiteX1" fmla="*/ 8208499 w 8208499"/>
              <a:gd name="connsiteY1" fmla="*/ 0 h 2755929"/>
              <a:gd name="connsiteX2" fmla="*/ 8208499 w 8208499"/>
              <a:gd name="connsiteY2" fmla="*/ 2755929 h 2755929"/>
              <a:gd name="connsiteX3" fmla="*/ 0 w 8208499"/>
              <a:gd name="connsiteY3" fmla="*/ 2755929 h 2755929"/>
              <a:gd name="connsiteX4" fmla="*/ 0 w 8208499"/>
              <a:gd name="connsiteY4" fmla="*/ 0 h 2755929"/>
              <a:gd name="connsiteX0" fmla="*/ 0 w 8208499"/>
              <a:gd name="connsiteY0" fmla="*/ 870857 h 3626786"/>
              <a:gd name="connsiteX1" fmla="*/ 6710624 w 8208499"/>
              <a:gd name="connsiteY1" fmla="*/ 0 h 3626786"/>
              <a:gd name="connsiteX2" fmla="*/ 8208499 w 8208499"/>
              <a:gd name="connsiteY2" fmla="*/ 3626786 h 3626786"/>
              <a:gd name="connsiteX3" fmla="*/ 0 w 8208499"/>
              <a:gd name="connsiteY3" fmla="*/ 3626786 h 3626786"/>
              <a:gd name="connsiteX4" fmla="*/ 0 w 8208499"/>
              <a:gd name="connsiteY4" fmla="*/ 870857 h 3626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08499" h="3626786">
                <a:moveTo>
                  <a:pt x="0" y="870857"/>
                </a:moveTo>
                <a:lnTo>
                  <a:pt x="6710624" y="0"/>
                </a:lnTo>
                <a:lnTo>
                  <a:pt x="8208499" y="3626786"/>
                </a:lnTo>
                <a:lnTo>
                  <a:pt x="0" y="3626786"/>
                </a:lnTo>
                <a:lnTo>
                  <a:pt x="0" y="870857"/>
                </a:lnTo>
                <a:close/>
              </a:path>
            </a:pathLst>
          </a:custGeom>
          <a:noFill/>
          <a:ln w="136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F4A59DC-F348-4BA3-A211-EAC737A9B2C3}"/>
              </a:ext>
            </a:extLst>
          </p:cNvPr>
          <p:cNvSpPr/>
          <p:nvPr userDrawn="1"/>
        </p:nvSpPr>
        <p:spPr>
          <a:xfrm>
            <a:off x="59621" y="34834"/>
            <a:ext cx="12114961" cy="6787998"/>
          </a:xfrm>
          <a:prstGeom prst="rect">
            <a:avLst/>
          </a:prstGeom>
          <a:noFill/>
          <a:ln w="136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3" name="Oval 22">
            <a:extLst>
              <a:ext uri="{FF2B5EF4-FFF2-40B4-BE49-F238E27FC236}">
                <a16:creationId xmlns:a16="http://schemas.microsoft.com/office/drawing/2014/main" id="{15F5C983-51A6-4A52-AFE0-559823D3C9A8}"/>
              </a:ext>
            </a:extLst>
          </p:cNvPr>
          <p:cNvSpPr/>
          <p:nvPr userDrawn="1"/>
        </p:nvSpPr>
        <p:spPr>
          <a:xfrm>
            <a:off x="4150474" y="482910"/>
            <a:ext cx="5665424" cy="5665424"/>
          </a:xfrm>
          <a:prstGeom prst="ellipse">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DD3C7DBC-DCE9-4AAC-8093-9BD60F1DD0C9}"/>
              </a:ext>
            </a:extLst>
          </p:cNvPr>
          <p:cNvSpPr/>
          <p:nvPr userDrawn="1"/>
        </p:nvSpPr>
        <p:spPr>
          <a:xfrm>
            <a:off x="4491446" y="824049"/>
            <a:ext cx="4983480" cy="49834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54D32C-8C69-4E02-8354-2718BA8BECD0}"/>
              </a:ext>
            </a:extLst>
          </p:cNvPr>
          <p:cNvSpPr>
            <a:spLocks noGrp="1"/>
          </p:cNvSpPr>
          <p:nvPr>
            <p:ph type="ctrTitle"/>
          </p:nvPr>
        </p:nvSpPr>
        <p:spPr>
          <a:xfrm>
            <a:off x="4819104" y="1581616"/>
            <a:ext cx="4328160" cy="2387600"/>
          </a:xfrm>
        </p:spPr>
        <p:txBody>
          <a:bodyPr anchor="b">
            <a:normAutofit/>
          </a:bodyPr>
          <a:lstStyle>
            <a:lvl1pPr algn="ctr">
              <a:defRPr sz="4400" b="1"/>
            </a:lvl1pPr>
          </a:lstStyle>
          <a:p>
            <a:r>
              <a:rPr lang="en-US" dirty="0"/>
              <a:t>Click to edit Master title style</a:t>
            </a:r>
          </a:p>
        </p:txBody>
      </p:sp>
      <p:sp>
        <p:nvSpPr>
          <p:cNvPr id="3" name="Subtitle 2">
            <a:extLst>
              <a:ext uri="{FF2B5EF4-FFF2-40B4-BE49-F238E27FC236}">
                <a16:creationId xmlns:a16="http://schemas.microsoft.com/office/drawing/2014/main" id="{0D875CEF-28BD-4BBE-A747-C1E8C96793C8}"/>
              </a:ext>
            </a:extLst>
          </p:cNvPr>
          <p:cNvSpPr>
            <a:spLocks noGrp="1"/>
          </p:cNvSpPr>
          <p:nvPr>
            <p:ph type="subTitle" idx="1"/>
          </p:nvPr>
        </p:nvSpPr>
        <p:spPr>
          <a:xfrm>
            <a:off x="5170168" y="4197237"/>
            <a:ext cx="3626031" cy="771095"/>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27" name="Picture 26">
            <a:extLst>
              <a:ext uri="{FF2B5EF4-FFF2-40B4-BE49-F238E27FC236}">
                <a16:creationId xmlns:a16="http://schemas.microsoft.com/office/drawing/2014/main" id="{C4FEE50E-9F81-4AC0-9D2C-AD888DEB8B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1410" y="5694390"/>
            <a:ext cx="2437562" cy="907887"/>
          </a:xfrm>
          <a:prstGeom prst="rect">
            <a:avLst/>
          </a:prstGeom>
        </p:spPr>
      </p:pic>
    </p:spTree>
    <p:extLst>
      <p:ext uri="{BB962C8B-B14F-4D97-AF65-F5344CB8AC3E}">
        <p14:creationId xmlns:p14="http://schemas.microsoft.com/office/powerpoint/2010/main" val="1103252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A6885E-C09F-4B96-B4DD-1C9238F9AF24}"/>
              </a:ext>
            </a:extLst>
          </p:cNvPr>
          <p:cNvSpPr>
            <a:spLocks noGrp="1"/>
          </p:cNvSpPr>
          <p:nvPr>
            <p:ph idx="1"/>
          </p:nvPr>
        </p:nvSpPr>
        <p:spPr>
          <a:xfrm>
            <a:off x="838200" y="1152767"/>
            <a:ext cx="10515600" cy="502419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arallelogram 6">
            <a:extLst>
              <a:ext uri="{FF2B5EF4-FFF2-40B4-BE49-F238E27FC236}">
                <a16:creationId xmlns:a16="http://schemas.microsoft.com/office/drawing/2014/main" id="{FED22A80-78FB-4A1E-B544-57D5D6EECB3B}"/>
              </a:ext>
            </a:extLst>
          </p:cNvPr>
          <p:cNvSpPr/>
          <p:nvPr userDrawn="1"/>
        </p:nvSpPr>
        <p:spPr>
          <a:xfrm>
            <a:off x="-4499" y="-8120"/>
            <a:ext cx="7206488" cy="689157"/>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488" h="689157">
                <a:moveTo>
                  <a:pt x="4499" y="689157"/>
                </a:moveTo>
                <a:cubicBezTo>
                  <a:pt x="2999" y="459438"/>
                  <a:pt x="1500" y="229719"/>
                  <a:pt x="0" y="0"/>
                </a:cubicBezTo>
                <a:lnTo>
                  <a:pt x="7206488" y="8120"/>
                </a:lnTo>
                <a:lnTo>
                  <a:pt x="7036229" y="689157"/>
                </a:lnTo>
                <a:lnTo>
                  <a:pt x="4499" y="68915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6">
            <a:extLst>
              <a:ext uri="{FF2B5EF4-FFF2-40B4-BE49-F238E27FC236}">
                <a16:creationId xmlns:a16="http://schemas.microsoft.com/office/drawing/2014/main" id="{5B623A13-4219-4136-9C98-DD3C2D272EBF}"/>
              </a:ext>
            </a:extLst>
          </p:cNvPr>
          <p:cNvSpPr/>
          <p:nvPr userDrawn="1"/>
        </p:nvSpPr>
        <p:spPr>
          <a:xfrm>
            <a:off x="-4500" y="-8120"/>
            <a:ext cx="7036229" cy="689157"/>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7036229"/>
              <a:gd name="connsiteY0" fmla="*/ 689157 h 689157"/>
              <a:gd name="connsiteX1" fmla="*/ 0 w 7036229"/>
              <a:gd name="connsiteY1" fmla="*/ 0 h 689157"/>
              <a:gd name="connsiteX2" fmla="*/ 5588 w 7036229"/>
              <a:gd name="connsiteY2" fmla="*/ 8120 h 689157"/>
              <a:gd name="connsiteX3" fmla="*/ 7036229 w 7036229"/>
              <a:gd name="connsiteY3" fmla="*/ 689157 h 689157"/>
              <a:gd name="connsiteX4" fmla="*/ 4499 w 7036229"/>
              <a:gd name="connsiteY4" fmla="*/ 689157 h 68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6229" h="689157">
                <a:moveTo>
                  <a:pt x="4499" y="689157"/>
                </a:moveTo>
                <a:cubicBezTo>
                  <a:pt x="2999" y="459438"/>
                  <a:pt x="1500" y="229719"/>
                  <a:pt x="0" y="0"/>
                </a:cubicBezTo>
                <a:lnTo>
                  <a:pt x="5588" y="8120"/>
                </a:lnTo>
                <a:lnTo>
                  <a:pt x="7036229" y="689157"/>
                </a:lnTo>
                <a:lnTo>
                  <a:pt x="4499" y="68915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15B15163-AC61-4285-9C0A-2F6BED84D7E4}"/>
              </a:ext>
            </a:extLst>
          </p:cNvPr>
          <p:cNvSpPr/>
          <p:nvPr userDrawn="1"/>
        </p:nvSpPr>
        <p:spPr>
          <a:xfrm>
            <a:off x="-4943" y="573146"/>
            <a:ext cx="6670606" cy="184091"/>
          </a:xfrm>
          <a:custGeom>
            <a:avLst/>
            <a:gdLst>
              <a:gd name="connsiteX0" fmla="*/ 0 w 7201989"/>
              <a:gd name="connsiteY0" fmla="*/ 357868 h 357868"/>
              <a:gd name="connsiteX1" fmla="*/ 89467 w 7201989"/>
              <a:gd name="connsiteY1" fmla="*/ 0 h 357868"/>
              <a:gd name="connsiteX2" fmla="*/ 7201989 w 7201989"/>
              <a:gd name="connsiteY2" fmla="*/ 0 h 357868"/>
              <a:gd name="connsiteX3" fmla="*/ 7112522 w 7201989"/>
              <a:gd name="connsiteY3" fmla="*/ 357868 h 357868"/>
              <a:gd name="connsiteX4" fmla="*/ 0 w 7201989"/>
              <a:gd name="connsiteY4" fmla="*/ 357868 h 357868"/>
              <a:gd name="connsiteX0" fmla="*/ 0 w 7201989"/>
              <a:gd name="connsiteY0" fmla="*/ 357868 h 357868"/>
              <a:gd name="connsiteX1" fmla="*/ 89467 w 7201989"/>
              <a:gd name="connsiteY1" fmla="*/ 0 h 357868"/>
              <a:gd name="connsiteX2" fmla="*/ 7201989 w 7201989"/>
              <a:gd name="connsiteY2" fmla="*/ 0 h 357868"/>
              <a:gd name="connsiteX3" fmla="*/ 7112522 w 7201989"/>
              <a:gd name="connsiteY3" fmla="*/ 357868 h 357868"/>
              <a:gd name="connsiteX4" fmla="*/ 0 w 7201989"/>
              <a:gd name="connsiteY4" fmla="*/ 357868 h 357868"/>
              <a:gd name="connsiteX0" fmla="*/ 0 w 7201989"/>
              <a:gd name="connsiteY0" fmla="*/ 357868 h 357868"/>
              <a:gd name="connsiteX1" fmla="*/ 463936 w 7201989"/>
              <a:gd name="connsiteY1" fmla="*/ 0 h 357868"/>
              <a:gd name="connsiteX2" fmla="*/ 7201989 w 7201989"/>
              <a:gd name="connsiteY2" fmla="*/ 0 h 357868"/>
              <a:gd name="connsiteX3" fmla="*/ 7112522 w 7201989"/>
              <a:gd name="connsiteY3" fmla="*/ 357868 h 357868"/>
              <a:gd name="connsiteX4" fmla="*/ 0 w 7201989"/>
              <a:gd name="connsiteY4" fmla="*/ 357868 h 357868"/>
              <a:gd name="connsiteX0" fmla="*/ 0 w 6749143"/>
              <a:gd name="connsiteY0" fmla="*/ 357868 h 357868"/>
              <a:gd name="connsiteX1" fmla="*/ 11090 w 6749143"/>
              <a:gd name="connsiteY1" fmla="*/ 0 h 357868"/>
              <a:gd name="connsiteX2" fmla="*/ 6749143 w 6749143"/>
              <a:gd name="connsiteY2" fmla="*/ 0 h 357868"/>
              <a:gd name="connsiteX3" fmla="*/ 6659676 w 6749143"/>
              <a:gd name="connsiteY3" fmla="*/ 357868 h 357868"/>
              <a:gd name="connsiteX4" fmla="*/ 0 w 6749143"/>
              <a:gd name="connsiteY4" fmla="*/ 357868 h 357868"/>
              <a:gd name="connsiteX0" fmla="*/ 0 w 6749143"/>
              <a:gd name="connsiteY0" fmla="*/ 363478 h 363478"/>
              <a:gd name="connsiteX1" fmla="*/ 84017 w 6749143"/>
              <a:gd name="connsiteY1" fmla="*/ 0 h 363478"/>
              <a:gd name="connsiteX2" fmla="*/ 6749143 w 6749143"/>
              <a:gd name="connsiteY2" fmla="*/ 5610 h 363478"/>
              <a:gd name="connsiteX3" fmla="*/ 6659676 w 6749143"/>
              <a:gd name="connsiteY3" fmla="*/ 363478 h 363478"/>
              <a:gd name="connsiteX4" fmla="*/ 0 w 6749143"/>
              <a:gd name="connsiteY4" fmla="*/ 363478 h 363478"/>
              <a:gd name="connsiteX0" fmla="*/ 0 w 6754753"/>
              <a:gd name="connsiteY0" fmla="*/ 363478 h 363478"/>
              <a:gd name="connsiteX1" fmla="*/ 89627 w 6754753"/>
              <a:gd name="connsiteY1" fmla="*/ 0 h 363478"/>
              <a:gd name="connsiteX2" fmla="*/ 6754753 w 6754753"/>
              <a:gd name="connsiteY2" fmla="*/ 5610 h 363478"/>
              <a:gd name="connsiteX3" fmla="*/ 6665286 w 6754753"/>
              <a:gd name="connsiteY3" fmla="*/ 363478 h 363478"/>
              <a:gd name="connsiteX4" fmla="*/ 0 w 6754753"/>
              <a:gd name="connsiteY4" fmla="*/ 363478 h 363478"/>
              <a:gd name="connsiteX0" fmla="*/ 0 w 6670606"/>
              <a:gd name="connsiteY0" fmla="*/ 357868 h 363478"/>
              <a:gd name="connsiteX1" fmla="*/ 5480 w 6670606"/>
              <a:gd name="connsiteY1" fmla="*/ 0 h 363478"/>
              <a:gd name="connsiteX2" fmla="*/ 6670606 w 6670606"/>
              <a:gd name="connsiteY2" fmla="*/ 5610 h 363478"/>
              <a:gd name="connsiteX3" fmla="*/ 6581139 w 6670606"/>
              <a:gd name="connsiteY3" fmla="*/ 363478 h 363478"/>
              <a:gd name="connsiteX4" fmla="*/ 0 w 6670606"/>
              <a:gd name="connsiteY4" fmla="*/ 357868 h 36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0606" h="363478">
                <a:moveTo>
                  <a:pt x="0" y="357868"/>
                </a:moveTo>
                <a:cubicBezTo>
                  <a:pt x="1827" y="238579"/>
                  <a:pt x="3653" y="119289"/>
                  <a:pt x="5480" y="0"/>
                </a:cubicBezTo>
                <a:lnTo>
                  <a:pt x="6670606" y="5610"/>
                </a:lnTo>
                <a:lnTo>
                  <a:pt x="6581139" y="363478"/>
                </a:lnTo>
                <a:lnTo>
                  <a:pt x="0" y="3578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F72F49-4C9F-4691-8E22-23DBA5732302}"/>
              </a:ext>
            </a:extLst>
          </p:cNvPr>
          <p:cNvSpPr>
            <a:spLocks noGrp="1"/>
          </p:cNvSpPr>
          <p:nvPr>
            <p:ph type="title"/>
          </p:nvPr>
        </p:nvSpPr>
        <p:spPr>
          <a:xfrm>
            <a:off x="152400" y="1"/>
            <a:ext cx="7049589" cy="571500"/>
          </a:xfrm>
        </p:spPr>
        <p:txBody>
          <a:bodyPr>
            <a:normAutofit/>
          </a:bodyPr>
          <a:lstStyle>
            <a:lvl1pPr>
              <a:defRPr sz="2400" b="1" i="0">
                <a:solidFill>
                  <a:schemeClr val="bg1"/>
                </a:solidFill>
              </a:defRPr>
            </a:lvl1pPr>
          </a:lstStyle>
          <a:p>
            <a:r>
              <a:rPr lang="en-US" dirty="0"/>
              <a:t>Click to edit Master title style</a:t>
            </a:r>
          </a:p>
        </p:txBody>
      </p:sp>
      <p:sp>
        <p:nvSpPr>
          <p:cNvPr id="10" name="Parallelogram 6">
            <a:extLst>
              <a:ext uri="{FF2B5EF4-FFF2-40B4-BE49-F238E27FC236}">
                <a16:creationId xmlns:a16="http://schemas.microsoft.com/office/drawing/2014/main" id="{07C62E3E-B8A3-44BD-976E-A118C3CC603C}"/>
              </a:ext>
            </a:extLst>
          </p:cNvPr>
          <p:cNvSpPr/>
          <p:nvPr userDrawn="1"/>
        </p:nvSpPr>
        <p:spPr>
          <a:xfrm flipH="1">
            <a:off x="11172824" y="6487652"/>
            <a:ext cx="1019174" cy="370348"/>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8030273"/>
              <a:gd name="connsiteY0" fmla="*/ 699015 h 699015"/>
              <a:gd name="connsiteX1" fmla="*/ 0 w 8030273"/>
              <a:gd name="connsiteY1" fmla="*/ 9858 h 699015"/>
              <a:gd name="connsiteX2" fmla="*/ 8030273 w 8030273"/>
              <a:gd name="connsiteY2" fmla="*/ 0 h 699015"/>
              <a:gd name="connsiteX3" fmla="*/ 7036229 w 8030273"/>
              <a:gd name="connsiteY3" fmla="*/ 699015 h 699015"/>
              <a:gd name="connsiteX4" fmla="*/ 4499 w 8030273"/>
              <a:gd name="connsiteY4" fmla="*/ 699015 h 699015"/>
              <a:gd name="connsiteX0" fmla="*/ 4499 w 8507319"/>
              <a:gd name="connsiteY0" fmla="*/ 699015 h 699015"/>
              <a:gd name="connsiteX1" fmla="*/ 0 w 8507319"/>
              <a:gd name="connsiteY1" fmla="*/ 9858 h 699015"/>
              <a:gd name="connsiteX2" fmla="*/ 8507319 w 8507319"/>
              <a:gd name="connsiteY2" fmla="*/ 0 h 699015"/>
              <a:gd name="connsiteX3" fmla="*/ 7036229 w 8507319"/>
              <a:gd name="connsiteY3" fmla="*/ 699015 h 699015"/>
              <a:gd name="connsiteX4" fmla="*/ 4499 w 8507319"/>
              <a:gd name="connsiteY4" fmla="*/ 699015 h 69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7319" h="699015">
                <a:moveTo>
                  <a:pt x="4499" y="699015"/>
                </a:moveTo>
                <a:cubicBezTo>
                  <a:pt x="2999" y="469296"/>
                  <a:pt x="1500" y="239577"/>
                  <a:pt x="0" y="9858"/>
                </a:cubicBezTo>
                <a:lnTo>
                  <a:pt x="8507319" y="0"/>
                </a:lnTo>
                <a:lnTo>
                  <a:pt x="7036229" y="699015"/>
                </a:lnTo>
                <a:lnTo>
                  <a:pt x="4499" y="69901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6">
            <a:extLst>
              <a:ext uri="{FF2B5EF4-FFF2-40B4-BE49-F238E27FC236}">
                <a16:creationId xmlns:a16="http://schemas.microsoft.com/office/drawing/2014/main" id="{0F22E182-776F-4938-8EEE-0C04D4FF4668}"/>
              </a:ext>
            </a:extLst>
          </p:cNvPr>
          <p:cNvSpPr/>
          <p:nvPr userDrawn="1"/>
        </p:nvSpPr>
        <p:spPr>
          <a:xfrm flipH="1">
            <a:off x="11349299" y="6487652"/>
            <a:ext cx="847726" cy="370348"/>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8030273"/>
              <a:gd name="connsiteY0" fmla="*/ 699015 h 699015"/>
              <a:gd name="connsiteX1" fmla="*/ 0 w 8030273"/>
              <a:gd name="connsiteY1" fmla="*/ 9858 h 699015"/>
              <a:gd name="connsiteX2" fmla="*/ 8030273 w 8030273"/>
              <a:gd name="connsiteY2" fmla="*/ 0 h 699015"/>
              <a:gd name="connsiteX3" fmla="*/ 7036229 w 8030273"/>
              <a:gd name="connsiteY3" fmla="*/ 699015 h 699015"/>
              <a:gd name="connsiteX4" fmla="*/ 4499 w 8030273"/>
              <a:gd name="connsiteY4" fmla="*/ 699015 h 699015"/>
              <a:gd name="connsiteX0" fmla="*/ 35548 w 7067276"/>
              <a:gd name="connsiteY0" fmla="*/ 699015 h 699015"/>
              <a:gd name="connsiteX1" fmla="*/ 31049 w 7067276"/>
              <a:gd name="connsiteY1" fmla="*/ 9858 h 699015"/>
              <a:gd name="connsiteX2" fmla="*/ 0 w 7067276"/>
              <a:gd name="connsiteY2" fmla="*/ 0 h 699015"/>
              <a:gd name="connsiteX3" fmla="*/ 7067278 w 7067276"/>
              <a:gd name="connsiteY3" fmla="*/ 699015 h 699015"/>
              <a:gd name="connsiteX4" fmla="*/ 35548 w 7067276"/>
              <a:gd name="connsiteY4" fmla="*/ 699015 h 69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7276" h="699015">
                <a:moveTo>
                  <a:pt x="35548" y="699015"/>
                </a:moveTo>
                <a:cubicBezTo>
                  <a:pt x="34048" y="469296"/>
                  <a:pt x="32549" y="239577"/>
                  <a:pt x="31049" y="9858"/>
                </a:cubicBezTo>
                <a:lnTo>
                  <a:pt x="0" y="0"/>
                </a:lnTo>
                <a:lnTo>
                  <a:pt x="7067278" y="699015"/>
                </a:lnTo>
                <a:lnTo>
                  <a:pt x="35548" y="699015"/>
                </a:lnTo>
                <a:close/>
              </a:path>
            </a:pathLst>
          </a:custGeom>
          <a:solidFill>
            <a:srgbClr val="F89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720F352-1E36-460A-900A-9A161E5A7B94}"/>
              </a:ext>
            </a:extLst>
          </p:cNvPr>
          <p:cNvSpPr>
            <a:spLocks noGrp="1"/>
          </p:cNvSpPr>
          <p:nvPr>
            <p:ph type="sldNum" sz="quarter" idx="12"/>
          </p:nvPr>
        </p:nvSpPr>
        <p:spPr>
          <a:xfrm>
            <a:off x="11087099" y="6466554"/>
            <a:ext cx="847726" cy="365125"/>
          </a:xfrm>
        </p:spPr>
        <p:txBody>
          <a:bodyPr/>
          <a:lstStyle>
            <a:lvl1pPr>
              <a:defRPr sz="2000" b="1">
                <a:solidFill>
                  <a:schemeClr val="bg1"/>
                </a:solidFill>
              </a:defRPr>
            </a:lvl1pPr>
          </a:lstStyle>
          <a:p>
            <a:fld id="{B17A3848-6F41-4494-844E-228F5B06A1A5}" type="slidenum">
              <a:rPr lang="en-US" smtClean="0"/>
              <a:pPr/>
              <a:t>‹#›</a:t>
            </a:fld>
            <a:endParaRPr lang="en-US"/>
          </a:p>
        </p:txBody>
      </p:sp>
      <p:pic>
        <p:nvPicPr>
          <p:cNvPr id="14" name="Picture 13">
            <a:extLst>
              <a:ext uri="{FF2B5EF4-FFF2-40B4-BE49-F238E27FC236}">
                <a16:creationId xmlns:a16="http://schemas.microsoft.com/office/drawing/2014/main" id="{3586B40E-3374-4116-9B8A-9EE245E9219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073325" y="57971"/>
            <a:ext cx="1861500" cy="699266"/>
          </a:xfrm>
          <a:prstGeom prst="rect">
            <a:avLst/>
          </a:prstGeom>
        </p:spPr>
      </p:pic>
    </p:spTree>
    <p:extLst>
      <p:ext uri="{BB962C8B-B14F-4D97-AF65-F5344CB8AC3E}">
        <p14:creationId xmlns:p14="http://schemas.microsoft.com/office/powerpoint/2010/main" val="3350334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47D54A-530B-42F4-BAFA-8A8D478DA18D}"/>
              </a:ext>
            </a:extLst>
          </p:cNvPr>
          <p:cNvSpPr>
            <a:spLocks noGrp="1"/>
          </p:cNvSpPr>
          <p:nvPr>
            <p:ph sz="half" idx="1"/>
          </p:nvPr>
        </p:nvSpPr>
        <p:spPr>
          <a:xfrm>
            <a:off x="838200" y="1152767"/>
            <a:ext cx="5181600" cy="502419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21AD0E2-C32F-440C-B135-C7C178C88DF4}"/>
              </a:ext>
            </a:extLst>
          </p:cNvPr>
          <p:cNvSpPr>
            <a:spLocks noGrp="1"/>
          </p:cNvSpPr>
          <p:nvPr>
            <p:ph sz="half" idx="2"/>
          </p:nvPr>
        </p:nvSpPr>
        <p:spPr>
          <a:xfrm>
            <a:off x="6172200" y="1152767"/>
            <a:ext cx="5181600" cy="502419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arallelogram 6">
            <a:extLst>
              <a:ext uri="{FF2B5EF4-FFF2-40B4-BE49-F238E27FC236}">
                <a16:creationId xmlns:a16="http://schemas.microsoft.com/office/drawing/2014/main" id="{D2D53FEC-0E01-44B4-A181-727F46F9AE8E}"/>
              </a:ext>
            </a:extLst>
          </p:cNvPr>
          <p:cNvSpPr/>
          <p:nvPr userDrawn="1"/>
        </p:nvSpPr>
        <p:spPr>
          <a:xfrm>
            <a:off x="-4499" y="-8120"/>
            <a:ext cx="7206488" cy="689157"/>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488" h="689157">
                <a:moveTo>
                  <a:pt x="4499" y="689157"/>
                </a:moveTo>
                <a:cubicBezTo>
                  <a:pt x="2999" y="459438"/>
                  <a:pt x="1500" y="229719"/>
                  <a:pt x="0" y="0"/>
                </a:cubicBezTo>
                <a:lnTo>
                  <a:pt x="7206488" y="8120"/>
                </a:lnTo>
                <a:lnTo>
                  <a:pt x="7036229" y="689157"/>
                </a:lnTo>
                <a:lnTo>
                  <a:pt x="4499" y="68915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6">
            <a:extLst>
              <a:ext uri="{FF2B5EF4-FFF2-40B4-BE49-F238E27FC236}">
                <a16:creationId xmlns:a16="http://schemas.microsoft.com/office/drawing/2014/main" id="{1DC548CD-6550-41D8-9A4F-64CE84A745AD}"/>
              </a:ext>
            </a:extLst>
          </p:cNvPr>
          <p:cNvSpPr/>
          <p:nvPr userDrawn="1"/>
        </p:nvSpPr>
        <p:spPr>
          <a:xfrm>
            <a:off x="-4500" y="-8120"/>
            <a:ext cx="7036229" cy="689157"/>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7036229"/>
              <a:gd name="connsiteY0" fmla="*/ 689157 h 689157"/>
              <a:gd name="connsiteX1" fmla="*/ 0 w 7036229"/>
              <a:gd name="connsiteY1" fmla="*/ 0 h 689157"/>
              <a:gd name="connsiteX2" fmla="*/ 5588 w 7036229"/>
              <a:gd name="connsiteY2" fmla="*/ 8120 h 689157"/>
              <a:gd name="connsiteX3" fmla="*/ 7036229 w 7036229"/>
              <a:gd name="connsiteY3" fmla="*/ 689157 h 689157"/>
              <a:gd name="connsiteX4" fmla="*/ 4499 w 7036229"/>
              <a:gd name="connsiteY4" fmla="*/ 689157 h 68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6229" h="689157">
                <a:moveTo>
                  <a:pt x="4499" y="689157"/>
                </a:moveTo>
                <a:cubicBezTo>
                  <a:pt x="2999" y="459438"/>
                  <a:pt x="1500" y="229719"/>
                  <a:pt x="0" y="0"/>
                </a:cubicBezTo>
                <a:lnTo>
                  <a:pt x="5588" y="8120"/>
                </a:lnTo>
                <a:lnTo>
                  <a:pt x="7036229" y="689157"/>
                </a:lnTo>
                <a:lnTo>
                  <a:pt x="4499" y="68915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7">
            <a:extLst>
              <a:ext uri="{FF2B5EF4-FFF2-40B4-BE49-F238E27FC236}">
                <a16:creationId xmlns:a16="http://schemas.microsoft.com/office/drawing/2014/main" id="{D418A5C9-26BC-47E1-A35E-9A4C33598261}"/>
              </a:ext>
            </a:extLst>
          </p:cNvPr>
          <p:cNvSpPr/>
          <p:nvPr userDrawn="1"/>
        </p:nvSpPr>
        <p:spPr>
          <a:xfrm>
            <a:off x="-4943" y="573146"/>
            <a:ext cx="6670606" cy="184091"/>
          </a:xfrm>
          <a:custGeom>
            <a:avLst/>
            <a:gdLst>
              <a:gd name="connsiteX0" fmla="*/ 0 w 7201989"/>
              <a:gd name="connsiteY0" fmla="*/ 357868 h 357868"/>
              <a:gd name="connsiteX1" fmla="*/ 89467 w 7201989"/>
              <a:gd name="connsiteY1" fmla="*/ 0 h 357868"/>
              <a:gd name="connsiteX2" fmla="*/ 7201989 w 7201989"/>
              <a:gd name="connsiteY2" fmla="*/ 0 h 357868"/>
              <a:gd name="connsiteX3" fmla="*/ 7112522 w 7201989"/>
              <a:gd name="connsiteY3" fmla="*/ 357868 h 357868"/>
              <a:gd name="connsiteX4" fmla="*/ 0 w 7201989"/>
              <a:gd name="connsiteY4" fmla="*/ 357868 h 357868"/>
              <a:gd name="connsiteX0" fmla="*/ 0 w 7201989"/>
              <a:gd name="connsiteY0" fmla="*/ 357868 h 357868"/>
              <a:gd name="connsiteX1" fmla="*/ 89467 w 7201989"/>
              <a:gd name="connsiteY1" fmla="*/ 0 h 357868"/>
              <a:gd name="connsiteX2" fmla="*/ 7201989 w 7201989"/>
              <a:gd name="connsiteY2" fmla="*/ 0 h 357868"/>
              <a:gd name="connsiteX3" fmla="*/ 7112522 w 7201989"/>
              <a:gd name="connsiteY3" fmla="*/ 357868 h 357868"/>
              <a:gd name="connsiteX4" fmla="*/ 0 w 7201989"/>
              <a:gd name="connsiteY4" fmla="*/ 357868 h 357868"/>
              <a:gd name="connsiteX0" fmla="*/ 0 w 7201989"/>
              <a:gd name="connsiteY0" fmla="*/ 357868 h 357868"/>
              <a:gd name="connsiteX1" fmla="*/ 463936 w 7201989"/>
              <a:gd name="connsiteY1" fmla="*/ 0 h 357868"/>
              <a:gd name="connsiteX2" fmla="*/ 7201989 w 7201989"/>
              <a:gd name="connsiteY2" fmla="*/ 0 h 357868"/>
              <a:gd name="connsiteX3" fmla="*/ 7112522 w 7201989"/>
              <a:gd name="connsiteY3" fmla="*/ 357868 h 357868"/>
              <a:gd name="connsiteX4" fmla="*/ 0 w 7201989"/>
              <a:gd name="connsiteY4" fmla="*/ 357868 h 357868"/>
              <a:gd name="connsiteX0" fmla="*/ 0 w 6749143"/>
              <a:gd name="connsiteY0" fmla="*/ 357868 h 357868"/>
              <a:gd name="connsiteX1" fmla="*/ 11090 w 6749143"/>
              <a:gd name="connsiteY1" fmla="*/ 0 h 357868"/>
              <a:gd name="connsiteX2" fmla="*/ 6749143 w 6749143"/>
              <a:gd name="connsiteY2" fmla="*/ 0 h 357868"/>
              <a:gd name="connsiteX3" fmla="*/ 6659676 w 6749143"/>
              <a:gd name="connsiteY3" fmla="*/ 357868 h 357868"/>
              <a:gd name="connsiteX4" fmla="*/ 0 w 6749143"/>
              <a:gd name="connsiteY4" fmla="*/ 357868 h 357868"/>
              <a:gd name="connsiteX0" fmla="*/ 0 w 6749143"/>
              <a:gd name="connsiteY0" fmla="*/ 363478 h 363478"/>
              <a:gd name="connsiteX1" fmla="*/ 84017 w 6749143"/>
              <a:gd name="connsiteY1" fmla="*/ 0 h 363478"/>
              <a:gd name="connsiteX2" fmla="*/ 6749143 w 6749143"/>
              <a:gd name="connsiteY2" fmla="*/ 5610 h 363478"/>
              <a:gd name="connsiteX3" fmla="*/ 6659676 w 6749143"/>
              <a:gd name="connsiteY3" fmla="*/ 363478 h 363478"/>
              <a:gd name="connsiteX4" fmla="*/ 0 w 6749143"/>
              <a:gd name="connsiteY4" fmla="*/ 363478 h 363478"/>
              <a:gd name="connsiteX0" fmla="*/ 0 w 6754753"/>
              <a:gd name="connsiteY0" fmla="*/ 363478 h 363478"/>
              <a:gd name="connsiteX1" fmla="*/ 89627 w 6754753"/>
              <a:gd name="connsiteY1" fmla="*/ 0 h 363478"/>
              <a:gd name="connsiteX2" fmla="*/ 6754753 w 6754753"/>
              <a:gd name="connsiteY2" fmla="*/ 5610 h 363478"/>
              <a:gd name="connsiteX3" fmla="*/ 6665286 w 6754753"/>
              <a:gd name="connsiteY3" fmla="*/ 363478 h 363478"/>
              <a:gd name="connsiteX4" fmla="*/ 0 w 6754753"/>
              <a:gd name="connsiteY4" fmla="*/ 363478 h 363478"/>
              <a:gd name="connsiteX0" fmla="*/ 0 w 6670606"/>
              <a:gd name="connsiteY0" fmla="*/ 357868 h 363478"/>
              <a:gd name="connsiteX1" fmla="*/ 5480 w 6670606"/>
              <a:gd name="connsiteY1" fmla="*/ 0 h 363478"/>
              <a:gd name="connsiteX2" fmla="*/ 6670606 w 6670606"/>
              <a:gd name="connsiteY2" fmla="*/ 5610 h 363478"/>
              <a:gd name="connsiteX3" fmla="*/ 6581139 w 6670606"/>
              <a:gd name="connsiteY3" fmla="*/ 363478 h 363478"/>
              <a:gd name="connsiteX4" fmla="*/ 0 w 6670606"/>
              <a:gd name="connsiteY4" fmla="*/ 357868 h 36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0606" h="363478">
                <a:moveTo>
                  <a:pt x="0" y="357868"/>
                </a:moveTo>
                <a:cubicBezTo>
                  <a:pt x="1827" y="238579"/>
                  <a:pt x="3653" y="119289"/>
                  <a:pt x="5480" y="0"/>
                </a:cubicBezTo>
                <a:lnTo>
                  <a:pt x="6670606" y="5610"/>
                </a:lnTo>
                <a:lnTo>
                  <a:pt x="6581139" y="363478"/>
                </a:lnTo>
                <a:lnTo>
                  <a:pt x="0" y="3578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438DB09B-04D9-477D-A19D-5E65F2A68254}"/>
              </a:ext>
            </a:extLst>
          </p:cNvPr>
          <p:cNvSpPr>
            <a:spLocks noGrp="1"/>
          </p:cNvSpPr>
          <p:nvPr>
            <p:ph type="title"/>
          </p:nvPr>
        </p:nvSpPr>
        <p:spPr>
          <a:xfrm>
            <a:off x="152400" y="1"/>
            <a:ext cx="7049589" cy="571500"/>
          </a:xfrm>
        </p:spPr>
        <p:txBody>
          <a:bodyPr>
            <a:normAutofit/>
          </a:bodyPr>
          <a:lstStyle>
            <a:lvl1pPr>
              <a:defRPr sz="2400" b="1" i="0">
                <a:solidFill>
                  <a:schemeClr val="bg1"/>
                </a:solidFill>
              </a:defRPr>
            </a:lvl1pPr>
          </a:lstStyle>
          <a:p>
            <a:r>
              <a:rPr lang="en-US" dirty="0"/>
              <a:t>Click to edit Master title style</a:t>
            </a:r>
          </a:p>
        </p:txBody>
      </p:sp>
      <p:pic>
        <p:nvPicPr>
          <p:cNvPr id="15" name="Picture 14">
            <a:extLst>
              <a:ext uri="{FF2B5EF4-FFF2-40B4-BE49-F238E27FC236}">
                <a16:creationId xmlns:a16="http://schemas.microsoft.com/office/drawing/2014/main" id="{154685AB-9336-4A8A-AB1F-11E713BCF1E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073325" y="57971"/>
            <a:ext cx="1861500" cy="699266"/>
          </a:xfrm>
          <a:prstGeom prst="rect">
            <a:avLst/>
          </a:prstGeom>
        </p:spPr>
      </p:pic>
      <p:sp>
        <p:nvSpPr>
          <p:cNvPr id="16" name="Parallelogram 6">
            <a:extLst>
              <a:ext uri="{FF2B5EF4-FFF2-40B4-BE49-F238E27FC236}">
                <a16:creationId xmlns:a16="http://schemas.microsoft.com/office/drawing/2014/main" id="{4BA5F2BB-840D-42A1-89A9-3DA094CF7901}"/>
              </a:ext>
            </a:extLst>
          </p:cNvPr>
          <p:cNvSpPr/>
          <p:nvPr userDrawn="1"/>
        </p:nvSpPr>
        <p:spPr>
          <a:xfrm flipH="1">
            <a:off x="11172824" y="6487652"/>
            <a:ext cx="1019174" cy="370348"/>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8030273"/>
              <a:gd name="connsiteY0" fmla="*/ 699015 h 699015"/>
              <a:gd name="connsiteX1" fmla="*/ 0 w 8030273"/>
              <a:gd name="connsiteY1" fmla="*/ 9858 h 699015"/>
              <a:gd name="connsiteX2" fmla="*/ 8030273 w 8030273"/>
              <a:gd name="connsiteY2" fmla="*/ 0 h 699015"/>
              <a:gd name="connsiteX3" fmla="*/ 7036229 w 8030273"/>
              <a:gd name="connsiteY3" fmla="*/ 699015 h 699015"/>
              <a:gd name="connsiteX4" fmla="*/ 4499 w 8030273"/>
              <a:gd name="connsiteY4" fmla="*/ 699015 h 699015"/>
              <a:gd name="connsiteX0" fmla="*/ 4499 w 8507319"/>
              <a:gd name="connsiteY0" fmla="*/ 699015 h 699015"/>
              <a:gd name="connsiteX1" fmla="*/ 0 w 8507319"/>
              <a:gd name="connsiteY1" fmla="*/ 9858 h 699015"/>
              <a:gd name="connsiteX2" fmla="*/ 8507319 w 8507319"/>
              <a:gd name="connsiteY2" fmla="*/ 0 h 699015"/>
              <a:gd name="connsiteX3" fmla="*/ 7036229 w 8507319"/>
              <a:gd name="connsiteY3" fmla="*/ 699015 h 699015"/>
              <a:gd name="connsiteX4" fmla="*/ 4499 w 8507319"/>
              <a:gd name="connsiteY4" fmla="*/ 699015 h 69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7319" h="699015">
                <a:moveTo>
                  <a:pt x="4499" y="699015"/>
                </a:moveTo>
                <a:cubicBezTo>
                  <a:pt x="2999" y="469296"/>
                  <a:pt x="1500" y="239577"/>
                  <a:pt x="0" y="9858"/>
                </a:cubicBezTo>
                <a:lnTo>
                  <a:pt x="8507319" y="0"/>
                </a:lnTo>
                <a:lnTo>
                  <a:pt x="7036229" y="699015"/>
                </a:lnTo>
                <a:lnTo>
                  <a:pt x="4499" y="69901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 6">
            <a:extLst>
              <a:ext uri="{FF2B5EF4-FFF2-40B4-BE49-F238E27FC236}">
                <a16:creationId xmlns:a16="http://schemas.microsoft.com/office/drawing/2014/main" id="{154B7439-E966-4812-BE36-FC8C9075D437}"/>
              </a:ext>
            </a:extLst>
          </p:cNvPr>
          <p:cNvSpPr/>
          <p:nvPr userDrawn="1"/>
        </p:nvSpPr>
        <p:spPr>
          <a:xfrm flipH="1">
            <a:off x="11349299" y="6487652"/>
            <a:ext cx="847726" cy="370348"/>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8030273"/>
              <a:gd name="connsiteY0" fmla="*/ 699015 h 699015"/>
              <a:gd name="connsiteX1" fmla="*/ 0 w 8030273"/>
              <a:gd name="connsiteY1" fmla="*/ 9858 h 699015"/>
              <a:gd name="connsiteX2" fmla="*/ 8030273 w 8030273"/>
              <a:gd name="connsiteY2" fmla="*/ 0 h 699015"/>
              <a:gd name="connsiteX3" fmla="*/ 7036229 w 8030273"/>
              <a:gd name="connsiteY3" fmla="*/ 699015 h 699015"/>
              <a:gd name="connsiteX4" fmla="*/ 4499 w 8030273"/>
              <a:gd name="connsiteY4" fmla="*/ 699015 h 699015"/>
              <a:gd name="connsiteX0" fmla="*/ 35548 w 7067276"/>
              <a:gd name="connsiteY0" fmla="*/ 699015 h 699015"/>
              <a:gd name="connsiteX1" fmla="*/ 31049 w 7067276"/>
              <a:gd name="connsiteY1" fmla="*/ 9858 h 699015"/>
              <a:gd name="connsiteX2" fmla="*/ 0 w 7067276"/>
              <a:gd name="connsiteY2" fmla="*/ 0 h 699015"/>
              <a:gd name="connsiteX3" fmla="*/ 7067278 w 7067276"/>
              <a:gd name="connsiteY3" fmla="*/ 699015 h 699015"/>
              <a:gd name="connsiteX4" fmla="*/ 35548 w 7067276"/>
              <a:gd name="connsiteY4" fmla="*/ 699015 h 69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7276" h="699015">
                <a:moveTo>
                  <a:pt x="35548" y="699015"/>
                </a:moveTo>
                <a:cubicBezTo>
                  <a:pt x="34048" y="469296"/>
                  <a:pt x="32549" y="239577"/>
                  <a:pt x="31049" y="9858"/>
                </a:cubicBezTo>
                <a:lnTo>
                  <a:pt x="0" y="0"/>
                </a:lnTo>
                <a:lnTo>
                  <a:pt x="7067278" y="699015"/>
                </a:lnTo>
                <a:lnTo>
                  <a:pt x="35548" y="699015"/>
                </a:lnTo>
                <a:close/>
              </a:path>
            </a:pathLst>
          </a:custGeom>
          <a:solidFill>
            <a:srgbClr val="F89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A541611B-1986-44EE-8277-980C2BF622A4}"/>
              </a:ext>
            </a:extLst>
          </p:cNvPr>
          <p:cNvSpPr>
            <a:spLocks noGrp="1"/>
          </p:cNvSpPr>
          <p:nvPr>
            <p:ph type="sldNum" sz="quarter" idx="12"/>
          </p:nvPr>
        </p:nvSpPr>
        <p:spPr>
          <a:xfrm>
            <a:off x="11087099" y="6466554"/>
            <a:ext cx="847726" cy="365125"/>
          </a:xfrm>
        </p:spPr>
        <p:txBody>
          <a:bodyPr/>
          <a:lstStyle>
            <a:lvl1pPr>
              <a:defRPr sz="2000" b="1">
                <a:solidFill>
                  <a:schemeClr val="bg1"/>
                </a:solidFill>
              </a:defRPr>
            </a:lvl1pPr>
          </a:lstStyle>
          <a:p>
            <a:fld id="{B17A3848-6F41-4494-844E-228F5B06A1A5}" type="slidenum">
              <a:rPr lang="en-US" smtClean="0"/>
              <a:pPr/>
              <a:t>‹#›</a:t>
            </a:fld>
            <a:endParaRPr lang="en-US"/>
          </a:p>
        </p:txBody>
      </p:sp>
    </p:spTree>
    <p:extLst>
      <p:ext uri="{BB962C8B-B14F-4D97-AF65-F5344CB8AC3E}">
        <p14:creationId xmlns:p14="http://schemas.microsoft.com/office/powerpoint/2010/main" val="3019561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876D45-6703-4F07-ABD7-27881E8B630C}"/>
              </a:ext>
            </a:extLst>
          </p:cNvPr>
          <p:cNvSpPr>
            <a:spLocks noGrp="1"/>
          </p:cNvSpPr>
          <p:nvPr>
            <p:ph type="body" idx="1"/>
          </p:nvPr>
        </p:nvSpPr>
        <p:spPr>
          <a:xfrm>
            <a:off x="839788" y="101441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1C26440-056E-4780-BC79-B43689720647}"/>
              </a:ext>
            </a:extLst>
          </p:cNvPr>
          <p:cNvSpPr>
            <a:spLocks noGrp="1"/>
          </p:cNvSpPr>
          <p:nvPr>
            <p:ph sz="half" idx="2"/>
          </p:nvPr>
        </p:nvSpPr>
        <p:spPr>
          <a:xfrm>
            <a:off x="839788" y="1838324"/>
            <a:ext cx="5157787" cy="444652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F59398A-0A11-42AA-B6F0-91E636A98CC5}"/>
              </a:ext>
            </a:extLst>
          </p:cNvPr>
          <p:cNvSpPr>
            <a:spLocks noGrp="1"/>
          </p:cNvSpPr>
          <p:nvPr>
            <p:ph type="body" sz="quarter" idx="3"/>
          </p:nvPr>
        </p:nvSpPr>
        <p:spPr>
          <a:xfrm>
            <a:off x="6172200" y="101441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B7A7C46-EA52-4223-9115-F066BA1CE324}"/>
              </a:ext>
            </a:extLst>
          </p:cNvPr>
          <p:cNvSpPr>
            <a:spLocks noGrp="1"/>
          </p:cNvSpPr>
          <p:nvPr>
            <p:ph sz="quarter" idx="4"/>
          </p:nvPr>
        </p:nvSpPr>
        <p:spPr>
          <a:xfrm>
            <a:off x="6172200" y="1838324"/>
            <a:ext cx="5183188" cy="444652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arallelogram 6">
            <a:extLst>
              <a:ext uri="{FF2B5EF4-FFF2-40B4-BE49-F238E27FC236}">
                <a16:creationId xmlns:a16="http://schemas.microsoft.com/office/drawing/2014/main" id="{AF236069-CF3C-450D-A817-EC4D9E0E22E7}"/>
              </a:ext>
            </a:extLst>
          </p:cNvPr>
          <p:cNvSpPr/>
          <p:nvPr userDrawn="1"/>
        </p:nvSpPr>
        <p:spPr>
          <a:xfrm>
            <a:off x="-4499" y="-8120"/>
            <a:ext cx="7206488" cy="689157"/>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488" h="689157">
                <a:moveTo>
                  <a:pt x="4499" y="689157"/>
                </a:moveTo>
                <a:cubicBezTo>
                  <a:pt x="2999" y="459438"/>
                  <a:pt x="1500" y="229719"/>
                  <a:pt x="0" y="0"/>
                </a:cubicBezTo>
                <a:lnTo>
                  <a:pt x="7206488" y="8120"/>
                </a:lnTo>
                <a:lnTo>
                  <a:pt x="7036229" y="689157"/>
                </a:lnTo>
                <a:lnTo>
                  <a:pt x="4499" y="68915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6">
            <a:extLst>
              <a:ext uri="{FF2B5EF4-FFF2-40B4-BE49-F238E27FC236}">
                <a16:creationId xmlns:a16="http://schemas.microsoft.com/office/drawing/2014/main" id="{11DFD5DB-54DA-408D-A759-FF02064A6D7A}"/>
              </a:ext>
            </a:extLst>
          </p:cNvPr>
          <p:cNvSpPr/>
          <p:nvPr userDrawn="1"/>
        </p:nvSpPr>
        <p:spPr>
          <a:xfrm>
            <a:off x="-4500" y="-8120"/>
            <a:ext cx="7036229" cy="689157"/>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7036229"/>
              <a:gd name="connsiteY0" fmla="*/ 689157 h 689157"/>
              <a:gd name="connsiteX1" fmla="*/ 0 w 7036229"/>
              <a:gd name="connsiteY1" fmla="*/ 0 h 689157"/>
              <a:gd name="connsiteX2" fmla="*/ 5588 w 7036229"/>
              <a:gd name="connsiteY2" fmla="*/ 8120 h 689157"/>
              <a:gd name="connsiteX3" fmla="*/ 7036229 w 7036229"/>
              <a:gd name="connsiteY3" fmla="*/ 689157 h 689157"/>
              <a:gd name="connsiteX4" fmla="*/ 4499 w 7036229"/>
              <a:gd name="connsiteY4" fmla="*/ 689157 h 68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6229" h="689157">
                <a:moveTo>
                  <a:pt x="4499" y="689157"/>
                </a:moveTo>
                <a:cubicBezTo>
                  <a:pt x="2999" y="459438"/>
                  <a:pt x="1500" y="229719"/>
                  <a:pt x="0" y="0"/>
                </a:cubicBezTo>
                <a:lnTo>
                  <a:pt x="5588" y="8120"/>
                </a:lnTo>
                <a:lnTo>
                  <a:pt x="7036229" y="689157"/>
                </a:lnTo>
                <a:lnTo>
                  <a:pt x="4499" y="68915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7">
            <a:extLst>
              <a:ext uri="{FF2B5EF4-FFF2-40B4-BE49-F238E27FC236}">
                <a16:creationId xmlns:a16="http://schemas.microsoft.com/office/drawing/2014/main" id="{DA68E4E1-1691-4CAA-866D-2EBC77683453}"/>
              </a:ext>
            </a:extLst>
          </p:cNvPr>
          <p:cNvSpPr/>
          <p:nvPr userDrawn="1"/>
        </p:nvSpPr>
        <p:spPr>
          <a:xfrm>
            <a:off x="-4943" y="573146"/>
            <a:ext cx="6670606" cy="184091"/>
          </a:xfrm>
          <a:custGeom>
            <a:avLst/>
            <a:gdLst>
              <a:gd name="connsiteX0" fmla="*/ 0 w 7201989"/>
              <a:gd name="connsiteY0" fmla="*/ 357868 h 357868"/>
              <a:gd name="connsiteX1" fmla="*/ 89467 w 7201989"/>
              <a:gd name="connsiteY1" fmla="*/ 0 h 357868"/>
              <a:gd name="connsiteX2" fmla="*/ 7201989 w 7201989"/>
              <a:gd name="connsiteY2" fmla="*/ 0 h 357868"/>
              <a:gd name="connsiteX3" fmla="*/ 7112522 w 7201989"/>
              <a:gd name="connsiteY3" fmla="*/ 357868 h 357868"/>
              <a:gd name="connsiteX4" fmla="*/ 0 w 7201989"/>
              <a:gd name="connsiteY4" fmla="*/ 357868 h 357868"/>
              <a:gd name="connsiteX0" fmla="*/ 0 w 7201989"/>
              <a:gd name="connsiteY0" fmla="*/ 357868 h 357868"/>
              <a:gd name="connsiteX1" fmla="*/ 89467 w 7201989"/>
              <a:gd name="connsiteY1" fmla="*/ 0 h 357868"/>
              <a:gd name="connsiteX2" fmla="*/ 7201989 w 7201989"/>
              <a:gd name="connsiteY2" fmla="*/ 0 h 357868"/>
              <a:gd name="connsiteX3" fmla="*/ 7112522 w 7201989"/>
              <a:gd name="connsiteY3" fmla="*/ 357868 h 357868"/>
              <a:gd name="connsiteX4" fmla="*/ 0 w 7201989"/>
              <a:gd name="connsiteY4" fmla="*/ 357868 h 357868"/>
              <a:gd name="connsiteX0" fmla="*/ 0 w 7201989"/>
              <a:gd name="connsiteY0" fmla="*/ 357868 h 357868"/>
              <a:gd name="connsiteX1" fmla="*/ 463936 w 7201989"/>
              <a:gd name="connsiteY1" fmla="*/ 0 h 357868"/>
              <a:gd name="connsiteX2" fmla="*/ 7201989 w 7201989"/>
              <a:gd name="connsiteY2" fmla="*/ 0 h 357868"/>
              <a:gd name="connsiteX3" fmla="*/ 7112522 w 7201989"/>
              <a:gd name="connsiteY3" fmla="*/ 357868 h 357868"/>
              <a:gd name="connsiteX4" fmla="*/ 0 w 7201989"/>
              <a:gd name="connsiteY4" fmla="*/ 357868 h 357868"/>
              <a:gd name="connsiteX0" fmla="*/ 0 w 6749143"/>
              <a:gd name="connsiteY0" fmla="*/ 357868 h 357868"/>
              <a:gd name="connsiteX1" fmla="*/ 11090 w 6749143"/>
              <a:gd name="connsiteY1" fmla="*/ 0 h 357868"/>
              <a:gd name="connsiteX2" fmla="*/ 6749143 w 6749143"/>
              <a:gd name="connsiteY2" fmla="*/ 0 h 357868"/>
              <a:gd name="connsiteX3" fmla="*/ 6659676 w 6749143"/>
              <a:gd name="connsiteY3" fmla="*/ 357868 h 357868"/>
              <a:gd name="connsiteX4" fmla="*/ 0 w 6749143"/>
              <a:gd name="connsiteY4" fmla="*/ 357868 h 357868"/>
              <a:gd name="connsiteX0" fmla="*/ 0 w 6749143"/>
              <a:gd name="connsiteY0" fmla="*/ 363478 h 363478"/>
              <a:gd name="connsiteX1" fmla="*/ 84017 w 6749143"/>
              <a:gd name="connsiteY1" fmla="*/ 0 h 363478"/>
              <a:gd name="connsiteX2" fmla="*/ 6749143 w 6749143"/>
              <a:gd name="connsiteY2" fmla="*/ 5610 h 363478"/>
              <a:gd name="connsiteX3" fmla="*/ 6659676 w 6749143"/>
              <a:gd name="connsiteY3" fmla="*/ 363478 h 363478"/>
              <a:gd name="connsiteX4" fmla="*/ 0 w 6749143"/>
              <a:gd name="connsiteY4" fmla="*/ 363478 h 363478"/>
              <a:gd name="connsiteX0" fmla="*/ 0 w 6754753"/>
              <a:gd name="connsiteY0" fmla="*/ 363478 h 363478"/>
              <a:gd name="connsiteX1" fmla="*/ 89627 w 6754753"/>
              <a:gd name="connsiteY1" fmla="*/ 0 h 363478"/>
              <a:gd name="connsiteX2" fmla="*/ 6754753 w 6754753"/>
              <a:gd name="connsiteY2" fmla="*/ 5610 h 363478"/>
              <a:gd name="connsiteX3" fmla="*/ 6665286 w 6754753"/>
              <a:gd name="connsiteY3" fmla="*/ 363478 h 363478"/>
              <a:gd name="connsiteX4" fmla="*/ 0 w 6754753"/>
              <a:gd name="connsiteY4" fmla="*/ 363478 h 363478"/>
              <a:gd name="connsiteX0" fmla="*/ 0 w 6670606"/>
              <a:gd name="connsiteY0" fmla="*/ 357868 h 363478"/>
              <a:gd name="connsiteX1" fmla="*/ 5480 w 6670606"/>
              <a:gd name="connsiteY1" fmla="*/ 0 h 363478"/>
              <a:gd name="connsiteX2" fmla="*/ 6670606 w 6670606"/>
              <a:gd name="connsiteY2" fmla="*/ 5610 h 363478"/>
              <a:gd name="connsiteX3" fmla="*/ 6581139 w 6670606"/>
              <a:gd name="connsiteY3" fmla="*/ 363478 h 363478"/>
              <a:gd name="connsiteX4" fmla="*/ 0 w 6670606"/>
              <a:gd name="connsiteY4" fmla="*/ 357868 h 36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0606" h="363478">
                <a:moveTo>
                  <a:pt x="0" y="357868"/>
                </a:moveTo>
                <a:cubicBezTo>
                  <a:pt x="1827" y="238579"/>
                  <a:pt x="3653" y="119289"/>
                  <a:pt x="5480" y="0"/>
                </a:cubicBezTo>
                <a:lnTo>
                  <a:pt x="6670606" y="5610"/>
                </a:lnTo>
                <a:lnTo>
                  <a:pt x="6581139" y="363478"/>
                </a:lnTo>
                <a:lnTo>
                  <a:pt x="0" y="3578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75E51EDB-C72C-4BAC-B5C3-4E05C527DB08}"/>
              </a:ext>
            </a:extLst>
          </p:cNvPr>
          <p:cNvSpPr>
            <a:spLocks noGrp="1"/>
          </p:cNvSpPr>
          <p:nvPr>
            <p:ph type="title"/>
          </p:nvPr>
        </p:nvSpPr>
        <p:spPr>
          <a:xfrm>
            <a:off x="152400" y="1"/>
            <a:ext cx="7049589" cy="571500"/>
          </a:xfrm>
        </p:spPr>
        <p:txBody>
          <a:bodyPr>
            <a:normAutofit/>
          </a:bodyPr>
          <a:lstStyle>
            <a:lvl1pPr>
              <a:defRPr sz="2400" b="1" i="0">
                <a:solidFill>
                  <a:schemeClr val="bg1"/>
                </a:solidFill>
              </a:defRPr>
            </a:lvl1pPr>
          </a:lstStyle>
          <a:p>
            <a:r>
              <a:rPr lang="en-US" dirty="0"/>
              <a:t>Click to edit Master title style</a:t>
            </a:r>
          </a:p>
        </p:txBody>
      </p:sp>
      <p:pic>
        <p:nvPicPr>
          <p:cNvPr id="17" name="Picture 16">
            <a:extLst>
              <a:ext uri="{FF2B5EF4-FFF2-40B4-BE49-F238E27FC236}">
                <a16:creationId xmlns:a16="http://schemas.microsoft.com/office/drawing/2014/main" id="{9A8E16C2-F78B-4116-8FDC-924450EF432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073325" y="57971"/>
            <a:ext cx="1861500" cy="699266"/>
          </a:xfrm>
          <a:prstGeom prst="rect">
            <a:avLst/>
          </a:prstGeom>
        </p:spPr>
      </p:pic>
      <p:sp>
        <p:nvSpPr>
          <p:cNvPr id="18" name="Parallelogram 6">
            <a:extLst>
              <a:ext uri="{FF2B5EF4-FFF2-40B4-BE49-F238E27FC236}">
                <a16:creationId xmlns:a16="http://schemas.microsoft.com/office/drawing/2014/main" id="{178F3A11-D8C9-4289-9A09-358CF045E462}"/>
              </a:ext>
            </a:extLst>
          </p:cNvPr>
          <p:cNvSpPr/>
          <p:nvPr userDrawn="1"/>
        </p:nvSpPr>
        <p:spPr>
          <a:xfrm flipH="1">
            <a:off x="11172824" y="6487652"/>
            <a:ext cx="1019174" cy="370348"/>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8030273"/>
              <a:gd name="connsiteY0" fmla="*/ 699015 h 699015"/>
              <a:gd name="connsiteX1" fmla="*/ 0 w 8030273"/>
              <a:gd name="connsiteY1" fmla="*/ 9858 h 699015"/>
              <a:gd name="connsiteX2" fmla="*/ 8030273 w 8030273"/>
              <a:gd name="connsiteY2" fmla="*/ 0 h 699015"/>
              <a:gd name="connsiteX3" fmla="*/ 7036229 w 8030273"/>
              <a:gd name="connsiteY3" fmla="*/ 699015 h 699015"/>
              <a:gd name="connsiteX4" fmla="*/ 4499 w 8030273"/>
              <a:gd name="connsiteY4" fmla="*/ 699015 h 699015"/>
              <a:gd name="connsiteX0" fmla="*/ 4499 w 8507319"/>
              <a:gd name="connsiteY0" fmla="*/ 699015 h 699015"/>
              <a:gd name="connsiteX1" fmla="*/ 0 w 8507319"/>
              <a:gd name="connsiteY1" fmla="*/ 9858 h 699015"/>
              <a:gd name="connsiteX2" fmla="*/ 8507319 w 8507319"/>
              <a:gd name="connsiteY2" fmla="*/ 0 h 699015"/>
              <a:gd name="connsiteX3" fmla="*/ 7036229 w 8507319"/>
              <a:gd name="connsiteY3" fmla="*/ 699015 h 699015"/>
              <a:gd name="connsiteX4" fmla="*/ 4499 w 8507319"/>
              <a:gd name="connsiteY4" fmla="*/ 699015 h 69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7319" h="699015">
                <a:moveTo>
                  <a:pt x="4499" y="699015"/>
                </a:moveTo>
                <a:cubicBezTo>
                  <a:pt x="2999" y="469296"/>
                  <a:pt x="1500" y="239577"/>
                  <a:pt x="0" y="9858"/>
                </a:cubicBezTo>
                <a:lnTo>
                  <a:pt x="8507319" y="0"/>
                </a:lnTo>
                <a:lnTo>
                  <a:pt x="7036229" y="699015"/>
                </a:lnTo>
                <a:lnTo>
                  <a:pt x="4499" y="69901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arallelogram 6">
            <a:extLst>
              <a:ext uri="{FF2B5EF4-FFF2-40B4-BE49-F238E27FC236}">
                <a16:creationId xmlns:a16="http://schemas.microsoft.com/office/drawing/2014/main" id="{A37AFE41-732E-4EA5-900F-1688773A2E4F}"/>
              </a:ext>
            </a:extLst>
          </p:cNvPr>
          <p:cNvSpPr/>
          <p:nvPr userDrawn="1"/>
        </p:nvSpPr>
        <p:spPr>
          <a:xfrm flipH="1">
            <a:off x="11349299" y="6487652"/>
            <a:ext cx="847726" cy="370348"/>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8030273"/>
              <a:gd name="connsiteY0" fmla="*/ 699015 h 699015"/>
              <a:gd name="connsiteX1" fmla="*/ 0 w 8030273"/>
              <a:gd name="connsiteY1" fmla="*/ 9858 h 699015"/>
              <a:gd name="connsiteX2" fmla="*/ 8030273 w 8030273"/>
              <a:gd name="connsiteY2" fmla="*/ 0 h 699015"/>
              <a:gd name="connsiteX3" fmla="*/ 7036229 w 8030273"/>
              <a:gd name="connsiteY3" fmla="*/ 699015 h 699015"/>
              <a:gd name="connsiteX4" fmla="*/ 4499 w 8030273"/>
              <a:gd name="connsiteY4" fmla="*/ 699015 h 699015"/>
              <a:gd name="connsiteX0" fmla="*/ 35548 w 7067276"/>
              <a:gd name="connsiteY0" fmla="*/ 699015 h 699015"/>
              <a:gd name="connsiteX1" fmla="*/ 31049 w 7067276"/>
              <a:gd name="connsiteY1" fmla="*/ 9858 h 699015"/>
              <a:gd name="connsiteX2" fmla="*/ 0 w 7067276"/>
              <a:gd name="connsiteY2" fmla="*/ 0 h 699015"/>
              <a:gd name="connsiteX3" fmla="*/ 7067278 w 7067276"/>
              <a:gd name="connsiteY3" fmla="*/ 699015 h 699015"/>
              <a:gd name="connsiteX4" fmla="*/ 35548 w 7067276"/>
              <a:gd name="connsiteY4" fmla="*/ 699015 h 69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7276" h="699015">
                <a:moveTo>
                  <a:pt x="35548" y="699015"/>
                </a:moveTo>
                <a:cubicBezTo>
                  <a:pt x="34048" y="469296"/>
                  <a:pt x="32549" y="239577"/>
                  <a:pt x="31049" y="9858"/>
                </a:cubicBezTo>
                <a:lnTo>
                  <a:pt x="0" y="0"/>
                </a:lnTo>
                <a:lnTo>
                  <a:pt x="7067278" y="699015"/>
                </a:lnTo>
                <a:lnTo>
                  <a:pt x="35548" y="699015"/>
                </a:lnTo>
                <a:close/>
              </a:path>
            </a:pathLst>
          </a:custGeom>
          <a:solidFill>
            <a:srgbClr val="F89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10DE57EC-4365-42AA-ACE0-F388355A1B43}"/>
              </a:ext>
            </a:extLst>
          </p:cNvPr>
          <p:cNvSpPr>
            <a:spLocks noGrp="1"/>
          </p:cNvSpPr>
          <p:nvPr>
            <p:ph type="sldNum" sz="quarter" idx="12"/>
          </p:nvPr>
        </p:nvSpPr>
        <p:spPr>
          <a:xfrm>
            <a:off x="11087099" y="6466554"/>
            <a:ext cx="847726" cy="365125"/>
          </a:xfrm>
        </p:spPr>
        <p:txBody>
          <a:bodyPr/>
          <a:lstStyle>
            <a:lvl1pPr>
              <a:defRPr sz="2000" b="1">
                <a:solidFill>
                  <a:schemeClr val="bg1"/>
                </a:solidFill>
              </a:defRPr>
            </a:lvl1pPr>
          </a:lstStyle>
          <a:p>
            <a:fld id="{B17A3848-6F41-4494-844E-228F5B06A1A5}" type="slidenum">
              <a:rPr lang="en-US" smtClean="0"/>
              <a:pPr/>
              <a:t>‹#›</a:t>
            </a:fld>
            <a:endParaRPr lang="en-US"/>
          </a:p>
        </p:txBody>
      </p:sp>
    </p:spTree>
    <p:extLst>
      <p:ext uri="{BB962C8B-B14F-4D97-AF65-F5344CB8AC3E}">
        <p14:creationId xmlns:p14="http://schemas.microsoft.com/office/powerpoint/2010/main" val="213935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Parallelogram 6">
            <a:extLst>
              <a:ext uri="{FF2B5EF4-FFF2-40B4-BE49-F238E27FC236}">
                <a16:creationId xmlns:a16="http://schemas.microsoft.com/office/drawing/2014/main" id="{DC845566-E93B-41B8-AEF6-417CD7ADA910}"/>
              </a:ext>
            </a:extLst>
          </p:cNvPr>
          <p:cNvSpPr/>
          <p:nvPr userDrawn="1"/>
        </p:nvSpPr>
        <p:spPr>
          <a:xfrm>
            <a:off x="-4499" y="-8120"/>
            <a:ext cx="7206488" cy="689157"/>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488" h="689157">
                <a:moveTo>
                  <a:pt x="4499" y="689157"/>
                </a:moveTo>
                <a:cubicBezTo>
                  <a:pt x="2999" y="459438"/>
                  <a:pt x="1500" y="229719"/>
                  <a:pt x="0" y="0"/>
                </a:cubicBezTo>
                <a:lnTo>
                  <a:pt x="7206488" y="8120"/>
                </a:lnTo>
                <a:lnTo>
                  <a:pt x="7036229" y="689157"/>
                </a:lnTo>
                <a:lnTo>
                  <a:pt x="4499" y="68915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a:extLst>
              <a:ext uri="{FF2B5EF4-FFF2-40B4-BE49-F238E27FC236}">
                <a16:creationId xmlns:a16="http://schemas.microsoft.com/office/drawing/2014/main" id="{07B1ABDC-0460-46E8-972C-70081AA85060}"/>
              </a:ext>
            </a:extLst>
          </p:cNvPr>
          <p:cNvSpPr/>
          <p:nvPr userDrawn="1"/>
        </p:nvSpPr>
        <p:spPr>
          <a:xfrm>
            <a:off x="-4500" y="-8120"/>
            <a:ext cx="7036229" cy="689157"/>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7036229"/>
              <a:gd name="connsiteY0" fmla="*/ 689157 h 689157"/>
              <a:gd name="connsiteX1" fmla="*/ 0 w 7036229"/>
              <a:gd name="connsiteY1" fmla="*/ 0 h 689157"/>
              <a:gd name="connsiteX2" fmla="*/ 5588 w 7036229"/>
              <a:gd name="connsiteY2" fmla="*/ 8120 h 689157"/>
              <a:gd name="connsiteX3" fmla="*/ 7036229 w 7036229"/>
              <a:gd name="connsiteY3" fmla="*/ 689157 h 689157"/>
              <a:gd name="connsiteX4" fmla="*/ 4499 w 7036229"/>
              <a:gd name="connsiteY4" fmla="*/ 689157 h 68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6229" h="689157">
                <a:moveTo>
                  <a:pt x="4499" y="689157"/>
                </a:moveTo>
                <a:cubicBezTo>
                  <a:pt x="2999" y="459438"/>
                  <a:pt x="1500" y="229719"/>
                  <a:pt x="0" y="0"/>
                </a:cubicBezTo>
                <a:lnTo>
                  <a:pt x="5588" y="8120"/>
                </a:lnTo>
                <a:lnTo>
                  <a:pt x="7036229" y="689157"/>
                </a:lnTo>
                <a:lnTo>
                  <a:pt x="4499" y="68915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042C25CC-8B0A-4A4C-8014-047F4BCF8FF3}"/>
              </a:ext>
            </a:extLst>
          </p:cNvPr>
          <p:cNvSpPr/>
          <p:nvPr userDrawn="1"/>
        </p:nvSpPr>
        <p:spPr>
          <a:xfrm>
            <a:off x="-4943" y="573146"/>
            <a:ext cx="6670606" cy="184091"/>
          </a:xfrm>
          <a:custGeom>
            <a:avLst/>
            <a:gdLst>
              <a:gd name="connsiteX0" fmla="*/ 0 w 7201989"/>
              <a:gd name="connsiteY0" fmla="*/ 357868 h 357868"/>
              <a:gd name="connsiteX1" fmla="*/ 89467 w 7201989"/>
              <a:gd name="connsiteY1" fmla="*/ 0 h 357868"/>
              <a:gd name="connsiteX2" fmla="*/ 7201989 w 7201989"/>
              <a:gd name="connsiteY2" fmla="*/ 0 h 357868"/>
              <a:gd name="connsiteX3" fmla="*/ 7112522 w 7201989"/>
              <a:gd name="connsiteY3" fmla="*/ 357868 h 357868"/>
              <a:gd name="connsiteX4" fmla="*/ 0 w 7201989"/>
              <a:gd name="connsiteY4" fmla="*/ 357868 h 357868"/>
              <a:gd name="connsiteX0" fmla="*/ 0 w 7201989"/>
              <a:gd name="connsiteY0" fmla="*/ 357868 h 357868"/>
              <a:gd name="connsiteX1" fmla="*/ 89467 w 7201989"/>
              <a:gd name="connsiteY1" fmla="*/ 0 h 357868"/>
              <a:gd name="connsiteX2" fmla="*/ 7201989 w 7201989"/>
              <a:gd name="connsiteY2" fmla="*/ 0 h 357868"/>
              <a:gd name="connsiteX3" fmla="*/ 7112522 w 7201989"/>
              <a:gd name="connsiteY3" fmla="*/ 357868 h 357868"/>
              <a:gd name="connsiteX4" fmla="*/ 0 w 7201989"/>
              <a:gd name="connsiteY4" fmla="*/ 357868 h 357868"/>
              <a:gd name="connsiteX0" fmla="*/ 0 w 7201989"/>
              <a:gd name="connsiteY0" fmla="*/ 357868 h 357868"/>
              <a:gd name="connsiteX1" fmla="*/ 463936 w 7201989"/>
              <a:gd name="connsiteY1" fmla="*/ 0 h 357868"/>
              <a:gd name="connsiteX2" fmla="*/ 7201989 w 7201989"/>
              <a:gd name="connsiteY2" fmla="*/ 0 h 357868"/>
              <a:gd name="connsiteX3" fmla="*/ 7112522 w 7201989"/>
              <a:gd name="connsiteY3" fmla="*/ 357868 h 357868"/>
              <a:gd name="connsiteX4" fmla="*/ 0 w 7201989"/>
              <a:gd name="connsiteY4" fmla="*/ 357868 h 357868"/>
              <a:gd name="connsiteX0" fmla="*/ 0 w 6749143"/>
              <a:gd name="connsiteY0" fmla="*/ 357868 h 357868"/>
              <a:gd name="connsiteX1" fmla="*/ 11090 w 6749143"/>
              <a:gd name="connsiteY1" fmla="*/ 0 h 357868"/>
              <a:gd name="connsiteX2" fmla="*/ 6749143 w 6749143"/>
              <a:gd name="connsiteY2" fmla="*/ 0 h 357868"/>
              <a:gd name="connsiteX3" fmla="*/ 6659676 w 6749143"/>
              <a:gd name="connsiteY3" fmla="*/ 357868 h 357868"/>
              <a:gd name="connsiteX4" fmla="*/ 0 w 6749143"/>
              <a:gd name="connsiteY4" fmla="*/ 357868 h 357868"/>
              <a:gd name="connsiteX0" fmla="*/ 0 w 6749143"/>
              <a:gd name="connsiteY0" fmla="*/ 363478 h 363478"/>
              <a:gd name="connsiteX1" fmla="*/ 84017 w 6749143"/>
              <a:gd name="connsiteY1" fmla="*/ 0 h 363478"/>
              <a:gd name="connsiteX2" fmla="*/ 6749143 w 6749143"/>
              <a:gd name="connsiteY2" fmla="*/ 5610 h 363478"/>
              <a:gd name="connsiteX3" fmla="*/ 6659676 w 6749143"/>
              <a:gd name="connsiteY3" fmla="*/ 363478 h 363478"/>
              <a:gd name="connsiteX4" fmla="*/ 0 w 6749143"/>
              <a:gd name="connsiteY4" fmla="*/ 363478 h 363478"/>
              <a:gd name="connsiteX0" fmla="*/ 0 w 6754753"/>
              <a:gd name="connsiteY0" fmla="*/ 363478 h 363478"/>
              <a:gd name="connsiteX1" fmla="*/ 89627 w 6754753"/>
              <a:gd name="connsiteY1" fmla="*/ 0 h 363478"/>
              <a:gd name="connsiteX2" fmla="*/ 6754753 w 6754753"/>
              <a:gd name="connsiteY2" fmla="*/ 5610 h 363478"/>
              <a:gd name="connsiteX3" fmla="*/ 6665286 w 6754753"/>
              <a:gd name="connsiteY3" fmla="*/ 363478 h 363478"/>
              <a:gd name="connsiteX4" fmla="*/ 0 w 6754753"/>
              <a:gd name="connsiteY4" fmla="*/ 363478 h 363478"/>
              <a:gd name="connsiteX0" fmla="*/ 0 w 6670606"/>
              <a:gd name="connsiteY0" fmla="*/ 357868 h 363478"/>
              <a:gd name="connsiteX1" fmla="*/ 5480 w 6670606"/>
              <a:gd name="connsiteY1" fmla="*/ 0 h 363478"/>
              <a:gd name="connsiteX2" fmla="*/ 6670606 w 6670606"/>
              <a:gd name="connsiteY2" fmla="*/ 5610 h 363478"/>
              <a:gd name="connsiteX3" fmla="*/ 6581139 w 6670606"/>
              <a:gd name="connsiteY3" fmla="*/ 363478 h 363478"/>
              <a:gd name="connsiteX4" fmla="*/ 0 w 6670606"/>
              <a:gd name="connsiteY4" fmla="*/ 357868 h 36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0606" h="363478">
                <a:moveTo>
                  <a:pt x="0" y="357868"/>
                </a:moveTo>
                <a:cubicBezTo>
                  <a:pt x="1827" y="238579"/>
                  <a:pt x="3653" y="119289"/>
                  <a:pt x="5480" y="0"/>
                </a:cubicBezTo>
                <a:lnTo>
                  <a:pt x="6670606" y="5610"/>
                </a:lnTo>
                <a:lnTo>
                  <a:pt x="6581139" y="363478"/>
                </a:lnTo>
                <a:lnTo>
                  <a:pt x="0" y="3578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8554DE5E-531C-48DC-877D-0A17DA81E73E}"/>
              </a:ext>
            </a:extLst>
          </p:cNvPr>
          <p:cNvSpPr>
            <a:spLocks noGrp="1"/>
          </p:cNvSpPr>
          <p:nvPr>
            <p:ph type="title"/>
          </p:nvPr>
        </p:nvSpPr>
        <p:spPr>
          <a:xfrm>
            <a:off x="152400" y="1"/>
            <a:ext cx="7049589" cy="571500"/>
          </a:xfrm>
        </p:spPr>
        <p:txBody>
          <a:bodyPr>
            <a:normAutofit/>
          </a:bodyPr>
          <a:lstStyle>
            <a:lvl1pPr>
              <a:defRPr sz="2400" b="1" i="0">
                <a:solidFill>
                  <a:schemeClr val="bg1"/>
                </a:solidFill>
              </a:defRPr>
            </a:lvl1pPr>
          </a:lstStyle>
          <a:p>
            <a:r>
              <a:rPr lang="en-US" dirty="0"/>
              <a:t>Click to edit Master title style</a:t>
            </a:r>
          </a:p>
        </p:txBody>
      </p:sp>
      <p:pic>
        <p:nvPicPr>
          <p:cNvPr id="13" name="Picture 12">
            <a:extLst>
              <a:ext uri="{FF2B5EF4-FFF2-40B4-BE49-F238E27FC236}">
                <a16:creationId xmlns:a16="http://schemas.microsoft.com/office/drawing/2014/main" id="{1213E8D4-EDB7-4DD0-A3EB-2AA82E5D2D4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073325" y="57971"/>
            <a:ext cx="1861500" cy="699266"/>
          </a:xfrm>
          <a:prstGeom prst="rect">
            <a:avLst/>
          </a:prstGeom>
        </p:spPr>
      </p:pic>
      <p:sp>
        <p:nvSpPr>
          <p:cNvPr id="14" name="Parallelogram 6">
            <a:extLst>
              <a:ext uri="{FF2B5EF4-FFF2-40B4-BE49-F238E27FC236}">
                <a16:creationId xmlns:a16="http://schemas.microsoft.com/office/drawing/2014/main" id="{EB4720F6-DDED-45E4-A8E2-7F6BE9D7B56E}"/>
              </a:ext>
            </a:extLst>
          </p:cNvPr>
          <p:cNvSpPr/>
          <p:nvPr userDrawn="1"/>
        </p:nvSpPr>
        <p:spPr>
          <a:xfrm flipH="1">
            <a:off x="11172824" y="6487652"/>
            <a:ext cx="1019174" cy="370348"/>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8030273"/>
              <a:gd name="connsiteY0" fmla="*/ 699015 h 699015"/>
              <a:gd name="connsiteX1" fmla="*/ 0 w 8030273"/>
              <a:gd name="connsiteY1" fmla="*/ 9858 h 699015"/>
              <a:gd name="connsiteX2" fmla="*/ 8030273 w 8030273"/>
              <a:gd name="connsiteY2" fmla="*/ 0 h 699015"/>
              <a:gd name="connsiteX3" fmla="*/ 7036229 w 8030273"/>
              <a:gd name="connsiteY3" fmla="*/ 699015 h 699015"/>
              <a:gd name="connsiteX4" fmla="*/ 4499 w 8030273"/>
              <a:gd name="connsiteY4" fmla="*/ 699015 h 699015"/>
              <a:gd name="connsiteX0" fmla="*/ 4499 w 8507319"/>
              <a:gd name="connsiteY0" fmla="*/ 699015 h 699015"/>
              <a:gd name="connsiteX1" fmla="*/ 0 w 8507319"/>
              <a:gd name="connsiteY1" fmla="*/ 9858 h 699015"/>
              <a:gd name="connsiteX2" fmla="*/ 8507319 w 8507319"/>
              <a:gd name="connsiteY2" fmla="*/ 0 h 699015"/>
              <a:gd name="connsiteX3" fmla="*/ 7036229 w 8507319"/>
              <a:gd name="connsiteY3" fmla="*/ 699015 h 699015"/>
              <a:gd name="connsiteX4" fmla="*/ 4499 w 8507319"/>
              <a:gd name="connsiteY4" fmla="*/ 699015 h 69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7319" h="699015">
                <a:moveTo>
                  <a:pt x="4499" y="699015"/>
                </a:moveTo>
                <a:cubicBezTo>
                  <a:pt x="2999" y="469296"/>
                  <a:pt x="1500" y="239577"/>
                  <a:pt x="0" y="9858"/>
                </a:cubicBezTo>
                <a:lnTo>
                  <a:pt x="8507319" y="0"/>
                </a:lnTo>
                <a:lnTo>
                  <a:pt x="7036229" y="699015"/>
                </a:lnTo>
                <a:lnTo>
                  <a:pt x="4499" y="69901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arallelogram 6">
            <a:extLst>
              <a:ext uri="{FF2B5EF4-FFF2-40B4-BE49-F238E27FC236}">
                <a16:creationId xmlns:a16="http://schemas.microsoft.com/office/drawing/2014/main" id="{23394C00-E90F-46EC-A1DB-211495338764}"/>
              </a:ext>
            </a:extLst>
          </p:cNvPr>
          <p:cNvSpPr/>
          <p:nvPr userDrawn="1"/>
        </p:nvSpPr>
        <p:spPr>
          <a:xfrm flipH="1">
            <a:off x="11349299" y="6487652"/>
            <a:ext cx="847726" cy="370348"/>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8030273"/>
              <a:gd name="connsiteY0" fmla="*/ 699015 h 699015"/>
              <a:gd name="connsiteX1" fmla="*/ 0 w 8030273"/>
              <a:gd name="connsiteY1" fmla="*/ 9858 h 699015"/>
              <a:gd name="connsiteX2" fmla="*/ 8030273 w 8030273"/>
              <a:gd name="connsiteY2" fmla="*/ 0 h 699015"/>
              <a:gd name="connsiteX3" fmla="*/ 7036229 w 8030273"/>
              <a:gd name="connsiteY3" fmla="*/ 699015 h 699015"/>
              <a:gd name="connsiteX4" fmla="*/ 4499 w 8030273"/>
              <a:gd name="connsiteY4" fmla="*/ 699015 h 699015"/>
              <a:gd name="connsiteX0" fmla="*/ 35548 w 7067276"/>
              <a:gd name="connsiteY0" fmla="*/ 699015 h 699015"/>
              <a:gd name="connsiteX1" fmla="*/ 31049 w 7067276"/>
              <a:gd name="connsiteY1" fmla="*/ 9858 h 699015"/>
              <a:gd name="connsiteX2" fmla="*/ 0 w 7067276"/>
              <a:gd name="connsiteY2" fmla="*/ 0 h 699015"/>
              <a:gd name="connsiteX3" fmla="*/ 7067278 w 7067276"/>
              <a:gd name="connsiteY3" fmla="*/ 699015 h 699015"/>
              <a:gd name="connsiteX4" fmla="*/ 35548 w 7067276"/>
              <a:gd name="connsiteY4" fmla="*/ 699015 h 69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7276" h="699015">
                <a:moveTo>
                  <a:pt x="35548" y="699015"/>
                </a:moveTo>
                <a:cubicBezTo>
                  <a:pt x="34048" y="469296"/>
                  <a:pt x="32549" y="239577"/>
                  <a:pt x="31049" y="9858"/>
                </a:cubicBezTo>
                <a:lnTo>
                  <a:pt x="0" y="0"/>
                </a:lnTo>
                <a:lnTo>
                  <a:pt x="7067278" y="699015"/>
                </a:lnTo>
                <a:lnTo>
                  <a:pt x="35548" y="699015"/>
                </a:lnTo>
                <a:close/>
              </a:path>
            </a:pathLst>
          </a:custGeom>
          <a:solidFill>
            <a:srgbClr val="F89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lide Number Placeholder 5">
            <a:extLst>
              <a:ext uri="{FF2B5EF4-FFF2-40B4-BE49-F238E27FC236}">
                <a16:creationId xmlns:a16="http://schemas.microsoft.com/office/drawing/2014/main" id="{7294D17F-3A21-4F80-A138-6639D09EF1A4}"/>
              </a:ext>
            </a:extLst>
          </p:cNvPr>
          <p:cNvSpPr>
            <a:spLocks noGrp="1"/>
          </p:cNvSpPr>
          <p:nvPr>
            <p:ph type="sldNum" sz="quarter" idx="12"/>
          </p:nvPr>
        </p:nvSpPr>
        <p:spPr>
          <a:xfrm>
            <a:off x="11087099" y="6466554"/>
            <a:ext cx="847726" cy="365125"/>
          </a:xfrm>
        </p:spPr>
        <p:txBody>
          <a:bodyPr/>
          <a:lstStyle>
            <a:lvl1pPr>
              <a:defRPr sz="2000" b="1">
                <a:solidFill>
                  <a:schemeClr val="bg1"/>
                </a:solidFill>
              </a:defRPr>
            </a:lvl1pPr>
          </a:lstStyle>
          <a:p>
            <a:fld id="{B17A3848-6F41-4494-844E-228F5B06A1A5}" type="slidenum">
              <a:rPr lang="en-US" smtClean="0"/>
              <a:pPr/>
              <a:t>‹#›</a:t>
            </a:fld>
            <a:endParaRPr lang="en-US"/>
          </a:p>
        </p:txBody>
      </p:sp>
    </p:spTree>
    <p:extLst>
      <p:ext uri="{BB962C8B-B14F-4D97-AF65-F5344CB8AC3E}">
        <p14:creationId xmlns:p14="http://schemas.microsoft.com/office/powerpoint/2010/main" val="1887478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4B433E1-7A3C-41BC-9711-394F655F7C7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073325" y="57971"/>
            <a:ext cx="1861500" cy="699266"/>
          </a:xfrm>
          <a:prstGeom prst="rect">
            <a:avLst/>
          </a:prstGeom>
        </p:spPr>
      </p:pic>
      <p:sp>
        <p:nvSpPr>
          <p:cNvPr id="13" name="Parallelogram 6">
            <a:extLst>
              <a:ext uri="{FF2B5EF4-FFF2-40B4-BE49-F238E27FC236}">
                <a16:creationId xmlns:a16="http://schemas.microsoft.com/office/drawing/2014/main" id="{B2BE8354-62F7-4CC2-BF4C-CD5170CA9E2D}"/>
              </a:ext>
            </a:extLst>
          </p:cNvPr>
          <p:cNvSpPr/>
          <p:nvPr userDrawn="1"/>
        </p:nvSpPr>
        <p:spPr>
          <a:xfrm flipH="1">
            <a:off x="11172824" y="6487652"/>
            <a:ext cx="1019174" cy="370348"/>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8030273"/>
              <a:gd name="connsiteY0" fmla="*/ 699015 h 699015"/>
              <a:gd name="connsiteX1" fmla="*/ 0 w 8030273"/>
              <a:gd name="connsiteY1" fmla="*/ 9858 h 699015"/>
              <a:gd name="connsiteX2" fmla="*/ 8030273 w 8030273"/>
              <a:gd name="connsiteY2" fmla="*/ 0 h 699015"/>
              <a:gd name="connsiteX3" fmla="*/ 7036229 w 8030273"/>
              <a:gd name="connsiteY3" fmla="*/ 699015 h 699015"/>
              <a:gd name="connsiteX4" fmla="*/ 4499 w 8030273"/>
              <a:gd name="connsiteY4" fmla="*/ 699015 h 699015"/>
              <a:gd name="connsiteX0" fmla="*/ 4499 w 8507319"/>
              <a:gd name="connsiteY0" fmla="*/ 699015 h 699015"/>
              <a:gd name="connsiteX1" fmla="*/ 0 w 8507319"/>
              <a:gd name="connsiteY1" fmla="*/ 9858 h 699015"/>
              <a:gd name="connsiteX2" fmla="*/ 8507319 w 8507319"/>
              <a:gd name="connsiteY2" fmla="*/ 0 h 699015"/>
              <a:gd name="connsiteX3" fmla="*/ 7036229 w 8507319"/>
              <a:gd name="connsiteY3" fmla="*/ 699015 h 699015"/>
              <a:gd name="connsiteX4" fmla="*/ 4499 w 8507319"/>
              <a:gd name="connsiteY4" fmla="*/ 699015 h 69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7319" h="699015">
                <a:moveTo>
                  <a:pt x="4499" y="699015"/>
                </a:moveTo>
                <a:cubicBezTo>
                  <a:pt x="2999" y="469296"/>
                  <a:pt x="1500" y="239577"/>
                  <a:pt x="0" y="9858"/>
                </a:cubicBezTo>
                <a:lnTo>
                  <a:pt x="8507319" y="0"/>
                </a:lnTo>
                <a:lnTo>
                  <a:pt x="7036229" y="699015"/>
                </a:lnTo>
                <a:lnTo>
                  <a:pt x="4499" y="69901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6">
            <a:extLst>
              <a:ext uri="{FF2B5EF4-FFF2-40B4-BE49-F238E27FC236}">
                <a16:creationId xmlns:a16="http://schemas.microsoft.com/office/drawing/2014/main" id="{A6FC5264-84A6-4A20-B227-BD0278795AFD}"/>
              </a:ext>
            </a:extLst>
          </p:cNvPr>
          <p:cNvSpPr/>
          <p:nvPr userDrawn="1"/>
        </p:nvSpPr>
        <p:spPr>
          <a:xfrm flipH="1">
            <a:off x="11349299" y="6487652"/>
            <a:ext cx="847726" cy="370348"/>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8030273"/>
              <a:gd name="connsiteY0" fmla="*/ 699015 h 699015"/>
              <a:gd name="connsiteX1" fmla="*/ 0 w 8030273"/>
              <a:gd name="connsiteY1" fmla="*/ 9858 h 699015"/>
              <a:gd name="connsiteX2" fmla="*/ 8030273 w 8030273"/>
              <a:gd name="connsiteY2" fmla="*/ 0 h 699015"/>
              <a:gd name="connsiteX3" fmla="*/ 7036229 w 8030273"/>
              <a:gd name="connsiteY3" fmla="*/ 699015 h 699015"/>
              <a:gd name="connsiteX4" fmla="*/ 4499 w 8030273"/>
              <a:gd name="connsiteY4" fmla="*/ 699015 h 699015"/>
              <a:gd name="connsiteX0" fmla="*/ 35548 w 7067276"/>
              <a:gd name="connsiteY0" fmla="*/ 699015 h 699015"/>
              <a:gd name="connsiteX1" fmla="*/ 31049 w 7067276"/>
              <a:gd name="connsiteY1" fmla="*/ 9858 h 699015"/>
              <a:gd name="connsiteX2" fmla="*/ 0 w 7067276"/>
              <a:gd name="connsiteY2" fmla="*/ 0 h 699015"/>
              <a:gd name="connsiteX3" fmla="*/ 7067278 w 7067276"/>
              <a:gd name="connsiteY3" fmla="*/ 699015 h 699015"/>
              <a:gd name="connsiteX4" fmla="*/ 35548 w 7067276"/>
              <a:gd name="connsiteY4" fmla="*/ 699015 h 69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7276" h="699015">
                <a:moveTo>
                  <a:pt x="35548" y="699015"/>
                </a:moveTo>
                <a:cubicBezTo>
                  <a:pt x="34048" y="469296"/>
                  <a:pt x="32549" y="239577"/>
                  <a:pt x="31049" y="9858"/>
                </a:cubicBezTo>
                <a:lnTo>
                  <a:pt x="0" y="0"/>
                </a:lnTo>
                <a:lnTo>
                  <a:pt x="7067278" y="699015"/>
                </a:lnTo>
                <a:lnTo>
                  <a:pt x="35548" y="699015"/>
                </a:lnTo>
                <a:close/>
              </a:path>
            </a:pathLst>
          </a:custGeom>
          <a:solidFill>
            <a:srgbClr val="F89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a:extLst>
              <a:ext uri="{FF2B5EF4-FFF2-40B4-BE49-F238E27FC236}">
                <a16:creationId xmlns:a16="http://schemas.microsoft.com/office/drawing/2014/main" id="{FAFC2091-D473-4CDC-8162-2DE5390FF500}"/>
              </a:ext>
            </a:extLst>
          </p:cNvPr>
          <p:cNvSpPr>
            <a:spLocks noGrp="1"/>
          </p:cNvSpPr>
          <p:nvPr>
            <p:ph type="sldNum" sz="quarter" idx="12"/>
          </p:nvPr>
        </p:nvSpPr>
        <p:spPr>
          <a:xfrm>
            <a:off x="11087099" y="6466554"/>
            <a:ext cx="847726" cy="365125"/>
          </a:xfrm>
        </p:spPr>
        <p:txBody>
          <a:bodyPr/>
          <a:lstStyle>
            <a:lvl1pPr>
              <a:defRPr sz="2000" b="1">
                <a:solidFill>
                  <a:schemeClr val="bg1"/>
                </a:solidFill>
              </a:defRPr>
            </a:lvl1pPr>
          </a:lstStyle>
          <a:p>
            <a:fld id="{B17A3848-6F41-4494-844E-228F5B06A1A5}" type="slidenum">
              <a:rPr lang="en-US" smtClean="0"/>
              <a:pPr/>
              <a:t>‹#›</a:t>
            </a:fld>
            <a:endParaRPr lang="en-US"/>
          </a:p>
        </p:txBody>
      </p:sp>
    </p:spTree>
    <p:extLst>
      <p:ext uri="{BB962C8B-B14F-4D97-AF65-F5344CB8AC3E}">
        <p14:creationId xmlns:p14="http://schemas.microsoft.com/office/powerpoint/2010/main" val="720254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540074-E17E-4896-9D7F-44CDD97F4392}"/>
              </a:ext>
            </a:extLst>
          </p:cNvPr>
          <p:cNvSpPr>
            <a:spLocks noGrp="1"/>
          </p:cNvSpPr>
          <p:nvPr>
            <p:ph idx="1"/>
          </p:nvPr>
        </p:nvSpPr>
        <p:spPr>
          <a:xfrm>
            <a:off x="4010025" y="987425"/>
            <a:ext cx="734536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FBE496-8F7B-4A4A-8A39-E3CBAD86454A}"/>
              </a:ext>
            </a:extLst>
          </p:cNvPr>
          <p:cNvSpPr>
            <a:spLocks noGrp="1"/>
          </p:cNvSpPr>
          <p:nvPr>
            <p:ph type="body" sz="half" idx="2"/>
          </p:nvPr>
        </p:nvSpPr>
        <p:spPr>
          <a:xfrm>
            <a:off x="839788" y="987425"/>
            <a:ext cx="2846387" cy="48815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Parallelogram 6">
            <a:extLst>
              <a:ext uri="{FF2B5EF4-FFF2-40B4-BE49-F238E27FC236}">
                <a16:creationId xmlns:a16="http://schemas.microsoft.com/office/drawing/2014/main" id="{4C0461EA-9CB1-48C0-B95E-621789814CCA}"/>
              </a:ext>
            </a:extLst>
          </p:cNvPr>
          <p:cNvSpPr/>
          <p:nvPr userDrawn="1"/>
        </p:nvSpPr>
        <p:spPr>
          <a:xfrm>
            <a:off x="-4499" y="-8120"/>
            <a:ext cx="7206488" cy="689157"/>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488" h="689157">
                <a:moveTo>
                  <a:pt x="4499" y="689157"/>
                </a:moveTo>
                <a:cubicBezTo>
                  <a:pt x="2999" y="459438"/>
                  <a:pt x="1500" y="229719"/>
                  <a:pt x="0" y="0"/>
                </a:cubicBezTo>
                <a:lnTo>
                  <a:pt x="7206488" y="8120"/>
                </a:lnTo>
                <a:lnTo>
                  <a:pt x="7036229" y="689157"/>
                </a:lnTo>
                <a:lnTo>
                  <a:pt x="4499" y="68915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6">
            <a:extLst>
              <a:ext uri="{FF2B5EF4-FFF2-40B4-BE49-F238E27FC236}">
                <a16:creationId xmlns:a16="http://schemas.microsoft.com/office/drawing/2014/main" id="{816E74D5-4DC1-4ECD-AF92-A2C84C09AB12}"/>
              </a:ext>
            </a:extLst>
          </p:cNvPr>
          <p:cNvSpPr/>
          <p:nvPr userDrawn="1"/>
        </p:nvSpPr>
        <p:spPr>
          <a:xfrm>
            <a:off x="-4500" y="-8120"/>
            <a:ext cx="7036229" cy="689157"/>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7036229"/>
              <a:gd name="connsiteY0" fmla="*/ 689157 h 689157"/>
              <a:gd name="connsiteX1" fmla="*/ 0 w 7036229"/>
              <a:gd name="connsiteY1" fmla="*/ 0 h 689157"/>
              <a:gd name="connsiteX2" fmla="*/ 5588 w 7036229"/>
              <a:gd name="connsiteY2" fmla="*/ 8120 h 689157"/>
              <a:gd name="connsiteX3" fmla="*/ 7036229 w 7036229"/>
              <a:gd name="connsiteY3" fmla="*/ 689157 h 689157"/>
              <a:gd name="connsiteX4" fmla="*/ 4499 w 7036229"/>
              <a:gd name="connsiteY4" fmla="*/ 689157 h 68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6229" h="689157">
                <a:moveTo>
                  <a:pt x="4499" y="689157"/>
                </a:moveTo>
                <a:cubicBezTo>
                  <a:pt x="2999" y="459438"/>
                  <a:pt x="1500" y="229719"/>
                  <a:pt x="0" y="0"/>
                </a:cubicBezTo>
                <a:lnTo>
                  <a:pt x="5588" y="8120"/>
                </a:lnTo>
                <a:lnTo>
                  <a:pt x="7036229" y="689157"/>
                </a:lnTo>
                <a:lnTo>
                  <a:pt x="4499" y="68915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7">
            <a:extLst>
              <a:ext uri="{FF2B5EF4-FFF2-40B4-BE49-F238E27FC236}">
                <a16:creationId xmlns:a16="http://schemas.microsoft.com/office/drawing/2014/main" id="{1B6AF53C-B906-47D1-B259-339CAD4C3DD1}"/>
              </a:ext>
            </a:extLst>
          </p:cNvPr>
          <p:cNvSpPr/>
          <p:nvPr userDrawn="1"/>
        </p:nvSpPr>
        <p:spPr>
          <a:xfrm>
            <a:off x="-4943" y="573146"/>
            <a:ext cx="6670606" cy="184091"/>
          </a:xfrm>
          <a:custGeom>
            <a:avLst/>
            <a:gdLst>
              <a:gd name="connsiteX0" fmla="*/ 0 w 7201989"/>
              <a:gd name="connsiteY0" fmla="*/ 357868 h 357868"/>
              <a:gd name="connsiteX1" fmla="*/ 89467 w 7201989"/>
              <a:gd name="connsiteY1" fmla="*/ 0 h 357868"/>
              <a:gd name="connsiteX2" fmla="*/ 7201989 w 7201989"/>
              <a:gd name="connsiteY2" fmla="*/ 0 h 357868"/>
              <a:gd name="connsiteX3" fmla="*/ 7112522 w 7201989"/>
              <a:gd name="connsiteY3" fmla="*/ 357868 h 357868"/>
              <a:gd name="connsiteX4" fmla="*/ 0 w 7201989"/>
              <a:gd name="connsiteY4" fmla="*/ 357868 h 357868"/>
              <a:gd name="connsiteX0" fmla="*/ 0 w 7201989"/>
              <a:gd name="connsiteY0" fmla="*/ 357868 h 357868"/>
              <a:gd name="connsiteX1" fmla="*/ 89467 w 7201989"/>
              <a:gd name="connsiteY1" fmla="*/ 0 h 357868"/>
              <a:gd name="connsiteX2" fmla="*/ 7201989 w 7201989"/>
              <a:gd name="connsiteY2" fmla="*/ 0 h 357868"/>
              <a:gd name="connsiteX3" fmla="*/ 7112522 w 7201989"/>
              <a:gd name="connsiteY3" fmla="*/ 357868 h 357868"/>
              <a:gd name="connsiteX4" fmla="*/ 0 w 7201989"/>
              <a:gd name="connsiteY4" fmla="*/ 357868 h 357868"/>
              <a:gd name="connsiteX0" fmla="*/ 0 w 7201989"/>
              <a:gd name="connsiteY0" fmla="*/ 357868 h 357868"/>
              <a:gd name="connsiteX1" fmla="*/ 463936 w 7201989"/>
              <a:gd name="connsiteY1" fmla="*/ 0 h 357868"/>
              <a:gd name="connsiteX2" fmla="*/ 7201989 w 7201989"/>
              <a:gd name="connsiteY2" fmla="*/ 0 h 357868"/>
              <a:gd name="connsiteX3" fmla="*/ 7112522 w 7201989"/>
              <a:gd name="connsiteY3" fmla="*/ 357868 h 357868"/>
              <a:gd name="connsiteX4" fmla="*/ 0 w 7201989"/>
              <a:gd name="connsiteY4" fmla="*/ 357868 h 357868"/>
              <a:gd name="connsiteX0" fmla="*/ 0 w 6749143"/>
              <a:gd name="connsiteY0" fmla="*/ 357868 h 357868"/>
              <a:gd name="connsiteX1" fmla="*/ 11090 w 6749143"/>
              <a:gd name="connsiteY1" fmla="*/ 0 h 357868"/>
              <a:gd name="connsiteX2" fmla="*/ 6749143 w 6749143"/>
              <a:gd name="connsiteY2" fmla="*/ 0 h 357868"/>
              <a:gd name="connsiteX3" fmla="*/ 6659676 w 6749143"/>
              <a:gd name="connsiteY3" fmla="*/ 357868 h 357868"/>
              <a:gd name="connsiteX4" fmla="*/ 0 w 6749143"/>
              <a:gd name="connsiteY4" fmla="*/ 357868 h 357868"/>
              <a:gd name="connsiteX0" fmla="*/ 0 w 6749143"/>
              <a:gd name="connsiteY0" fmla="*/ 363478 h 363478"/>
              <a:gd name="connsiteX1" fmla="*/ 84017 w 6749143"/>
              <a:gd name="connsiteY1" fmla="*/ 0 h 363478"/>
              <a:gd name="connsiteX2" fmla="*/ 6749143 w 6749143"/>
              <a:gd name="connsiteY2" fmla="*/ 5610 h 363478"/>
              <a:gd name="connsiteX3" fmla="*/ 6659676 w 6749143"/>
              <a:gd name="connsiteY3" fmla="*/ 363478 h 363478"/>
              <a:gd name="connsiteX4" fmla="*/ 0 w 6749143"/>
              <a:gd name="connsiteY4" fmla="*/ 363478 h 363478"/>
              <a:gd name="connsiteX0" fmla="*/ 0 w 6754753"/>
              <a:gd name="connsiteY0" fmla="*/ 363478 h 363478"/>
              <a:gd name="connsiteX1" fmla="*/ 89627 w 6754753"/>
              <a:gd name="connsiteY1" fmla="*/ 0 h 363478"/>
              <a:gd name="connsiteX2" fmla="*/ 6754753 w 6754753"/>
              <a:gd name="connsiteY2" fmla="*/ 5610 h 363478"/>
              <a:gd name="connsiteX3" fmla="*/ 6665286 w 6754753"/>
              <a:gd name="connsiteY3" fmla="*/ 363478 h 363478"/>
              <a:gd name="connsiteX4" fmla="*/ 0 w 6754753"/>
              <a:gd name="connsiteY4" fmla="*/ 363478 h 363478"/>
              <a:gd name="connsiteX0" fmla="*/ 0 w 6670606"/>
              <a:gd name="connsiteY0" fmla="*/ 357868 h 363478"/>
              <a:gd name="connsiteX1" fmla="*/ 5480 w 6670606"/>
              <a:gd name="connsiteY1" fmla="*/ 0 h 363478"/>
              <a:gd name="connsiteX2" fmla="*/ 6670606 w 6670606"/>
              <a:gd name="connsiteY2" fmla="*/ 5610 h 363478"/>
              <a:gd name="connsiteX3" fmla="*/ 6581139 w 6670606"/>
              <a:gd name="connsiteY3" fmla="*/ 363478 h 363478"/>
              <a:gd name="connsiteX4" fmla="*/ 0 w 6670606"/>
              <a:gd name="connsiteY4" fmla="*/ 357868 h 36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0606" h="363478">
                <a:moveTo>
                  <a:pt x="0" y="357868"/>
                </a:moveTo>
                <a:cubicBezTo>
                  <a:pt x="1827" y="238579"/>
                  <a:pt x="3653" y="119289"/>
                  <a:pt x="5480" y="0"/>
                </a:cubicBezTo>
                <a:lnTo>
                  <a:pt x="6670606" y="5610"/>
                </a:lnTo>
                <a:lnTo>
                  <a:pt x="6581139" y="363478"/>
                </a:lnTo>
                <a:lnTo>
                  <a:pt x="0" y="3578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6D80527C-2919-40D6-B590-910994EC995D}"/>
              </a:ext>
            </a:extLst>
          </p:cNvPr>
          <p:cNvSpPr txBox="1">
            <a:spLocks/>
          </p:cNvSpPr>
          <p:nvPr userDrawn="1"/>
        </p:nvSpPr>
        <p:spPr>
          <a:xfrm>
            <a:off x="152400" y="1"/>
            <a:ext cx="7049589" cy="5715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chemeClr val="bg1"/>
                </a:solidFill>
                <a:latin typeface="+mj-lt"/>
                <a:ea typeface="+mj-ea"/>
                <a:cs typeface="+mj-cs"/>
              </a:defRPr>
            </a:lvl1pPr>
          </a:lstStyle>
          <a:p>
            <a:r>
              <a:rPr lang="en-US"/>
              <a:t>Click to edit Master title style</a:t>
            </a:r>
            <a:endParaRPr lang="en-US" dirty="0"/>
          </a:p>
        </p:txBody>
      </p:sp>
      <p:pic>
        <p:nvPicPr>
          <p:cNvPr id="15" name="Picture 14">
            <a:extLst>
              <a:ext uri="{FF2B5EF4-FFF2-40B4-BE49-F238E27FC236}">
                <a16:creationId xmlns:a16="http://schemas.microsoft.com/office/drawing/2014/main" id="{22F1E07E-585F-4513-A684-A0ECC5FBE35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073325" y="57971"/>
            <a:ext cx="1861500" cy="699266"/>
          </a:xfrm>
          <a:prstGeom prst="rect">
            <a:avLst/>
          </a:prstGeom>
        </p:spPr>
      </p:pic>
      <p:sp>
        <p:nvSpPr>
          <p:cNvPr id="16" name="Parallelogram 6">
            <a:extLst>
              <a:ext uri="{FF2B5EF4-FFF2-40B4-BE49-F238E27FC236}">
                <a16:creationId xmlns:a16="http://schemas.microsoft.com/office/drawing/2014/main" id="{E8F876C6-D9FE-42AD-B3DE-7188F279E1D9}"/>
              </a:ext>
            </a:extLst>
          </p:cNvPr>
          <p:cNvSpPr/>
          <p:nvPr userDrawn="1"/>
        </p:nvSpPr>
        <p:spPr>
          <a:xfrm flipH="1">
            <a:off x="11172824" y="6487652"/>
            <a:ext cx="1019174" cy="370348"/>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8030273"/>
              <a:gd name="connsiteY0" fmla="*/ 699015 h 699015"/>
              <a:gd name="connsiteX1" fmla="*/ 0 w 8030273"/>
              <a:gd name="connsiteY1" fmla="*/ 9858 h 699015"/>
              <a:gd name="connsiteX2" fmla="*/ 8030273 w 8030273"/>
              <a:gd name="connsiteY2" fmla="*/ 0 h 699015"/>
              <a:gd name="connsiteX3" fmla="*/ 7036229 w 8030273"/>
              <a:gd name="connsiteY3" fmla="*/ 699015 h 699015"/>
              <a:gd name="connsiteX4" fmla="*/ 4499 w 8030273"/>
              <a:gd name="connsiteY4" fmla="*/ 699015 h 699015"/>
              <a:gd name="connsiteX0" fmla="*/ 4499 w 8507319"/>
              <a:gd name="connsiteY0" fmla="*/ 699015 h 699015"/>
              <a:gd name="connsiteX1" fmla="*/ 0 w 8507319"/>
              <a:gd name="connsiteY1" fmla="*/ 9858 h 699015"/>
              <a:gd name="connsiteX2" fmla="*/ 8507319 w 8507319"/>
              <a:gd name="connsiteY2" fmla="*/ 0 h 699015"/>
              <a:gd name="connsiteX3" fmla="*/ 7036229 w 8507319"/>
              <a:gd name="connsiteY3" fmla="*/ 699015 h 699015"/>
              <a:gd name="connsiteX4" fmla="*/ 4499 w 8507319"/>
              <a:gd name="connsiteY4" fmla="*/ 699015 h 69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7319" h="699015">
                <a:moveTo>
                  <a:pt x="4499" y="699015"/>
                </a:moveTo>
                <a:cubicBezTo>
                  <a:pt x="2999" y="469296"/>
                  <a:pt x="1500" y="239577"/>
                  <a:pt x="0" y="9858"/>
                </a:cubicBezTo>
                <a:lnTo>
                  <a:pt x="8507319" y="0"/>
                </a:lnTo>
                <a:lnTo>
                  <a:pt x="7036229" y="699015"/>
                </a:lnTo>
                <a:lnTo>
                  <a:pt x="4499" y="69901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 6">
            <a:extLst>
              <a:ext uri="{FF2B5EF4-FFF2-40B4-BE49-F238E27FC236}">
                <a16:creationId xmlns:a16="http://schemas.microsoft.com/office/drawing/2014/main" id="{5B383782-BD49-4FD5-8B2F-F7F25E3014A2}"/>
              </a:ext>
            </a:extLst>
          </p:cNvPr>
          <p:cNvSpPr/>
          <p:nvPr userDrawn="1"/>
        </p:nvSpPr>
        <p:spPr>
          <a:xfrm flipH="1">
            <a:off x="11349299" y="6487652"/>
            <a:ext cx="847726" cy="370348"/>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8030273"/>
              <a:gd name="connsiteY0" fmla="*/ 699015 h 699015"/>
              <a:gd name="connsiteX1" fmla="*/ 0 w 8030273"/>
              <a:gd name="connsiteY1" fmla="*/ 9858 h 699015"/>
              <a:gd name="connsiteX2" fmla="*/ 8030273 w 8030273"/>
              <a:gd name="connsiteY2" fmla="*/ 0 h 699015"/>
              <a:gd name="connsiteX3" fmla="*/ 7036229 w 8030273"/>
              <a:gd name="connsiteY3" fmla="*/ 699015 h 699015"/>
              <a:gd name="connsiteX4" fmla="*/ 4499 w 8030273"/>
              <a:gd name="connsiteY4" fmla="*/ 699015 h 699015"/>
              <a:gd name="connsiteX0" fmla="*/ 35548 w 7067276"/>
              <a:gd name="connsiteY0" fmla="*/ 699015 h 699015"/>
              <a:gd name="connsiteX1" fmla="*/ 31049 w 7067276"/>
              <a:gd name="connsiteY1" fmla="*/ 9858 h 699015"/>
              <a:gd name="connsiteX2" fmla="*/ 0 w 7067276"/>
              <a:gd name="connsiteY2" fmla="*/ 0 h 699015"/>
              <a:gd name="connsiteX3" fmla="*/ 7067278 w 7067276"/>
              <a:gd name="connsiteY3" fmla="*/ 699015 h 699015"/>
              <a:gd name="connsiteX4" fmla="*/ 35548 w 7067276"/>
              <a:gd name="connsiteY4" fmla="*/ 699015 h 69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7276" h="699015">
                <a:moveTo>
                  <a:pt x="35548" y="699015"/>
                </a:moveTo>
                <a:cubicBezTo>
                  <a:pt x="34048" y="469296"/>
                  <a:pt x="32549" y="239577"/>
                  <a:pt x="31049" y="9858"/>
                </a:cubicBezTo>
                <a:lnTo>
                  <a:pt x="0" y="0"/>
                </a:lnTo>
                <a:lnTo>
                  <a:pt x="7067278" y="699015"/>
                </a:lnTo>
                <a:lnTo>
                  <a:pt x="35548" y="699015"/>
                </a:lnTo>
                <a:close/>
              </a:path>
            </a:pathLst>
          </a:custGeom>
          <a:solidFill>
            <a:srgbClr val="F89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17D5818C-3B87-4493-AE9F-712C3848864D}"/>
              </a:ext>
            </a:extLst>
          </p:cNvPr>
          <p:cNvSpPr>
            <a:spLocks noGrp="1"/>
          </p:cNvSpPr>
          <p:nvPr>
            <p:ph type="sldNum" sz="quarter" idx="12"/>
          </p:nvPr>
        </p:nvSpPr>
        <p:spPr>
          <a:xfrm>
            <a:off x="11087099" y="6466554"/>
            <a:ext cx="847726" cy="365125"/>
          </a:xfrm>
        </p:spPr>
        <p:txBody>
          <a:bodyPr/>
          <a:lstStyle>
            <a:lvl1pPr>
              <a:defRPr sz="2000" b="1">
                <a:solidFill>
                  <a:schemeClr val="bg1"/>
                </a:solidFill>
              </a:defRPr>
            </a:lvl1pPr>
          </a:lstStyle>
          <a:p>
            <a:fld id="{B17A3848-6F41-4494-844E-228F5B06A1A5}" type="slidenum">
              <a:rPr lang="en-US" smtClean="0"/>
              <a:pPr/>
              <a:t>‹#›</a:t>
            </a:fld>
            <a:endParaRPr lang="en-US"/>
          </a:p>
        </p:txBody>
      </p:sp>
    </p:spTree>
    <p:extLst>
      <p:ext uri="{BB962C8B-B14F-4D97-AF65-F5344CB8AC3E}">
        <p14:creationId xmlns:p14="http://schemas.microsoft.com/office/powerpoint/2010/main" val="1175317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F790B24-7EDA-4112-AF75-8DB8D6C80BB3}"/>
              </a:ext>
            </a:extLst>
          </p:cNvPr>
          <p:cNvSpPr>
            <a:spLocks noGrp="1"/>
          </p:cNvSpPr>
          <p:nvPr>
            <p:ph type="pic" idx="1"/>
          </p:nvPr>
        </p:nvSpPr>
        <p:spPr>
          <a:xfrm>
            <a:off x="4010024" y="987425"/>
            <a:ext cx="734536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Parallelogram 6">
            <a:extLst>
              <a:ext uri="{FF2B5EF4-FFF2-40B4-BE49-F238E27FC236}">
                <a16:creationId xmlns:a16="http://schemas.microsoft.com/office/drawing/2014/main" id="{A69CD404-C3EA-4F78-AD48-95F54D683E1D}"/>
              </a:ext>
            </a:extLst>
          </p:cNvPr>
          <p:cNvSpPr/>
          <p:nvPr userDrawn="1"/>
        </p:nvSpPr>
        <p:spPr>
          <a:xfrm>
            <a:off x="-4499" y="-8120"/>
            <a:ext cx="7206488" cy="689157"/>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488" h="689157">
                <a:moveTo>
                  <a:pt x="4499" y="689157"/>
                </a:moveTo>
                <a:cubicBezTo>
                  <a:pt x="2999" y="459438"/>
                  <a:pt x="1500" y="229719"/>
                  <a:pt x="0" y="0"/>
                </a:cubicBezTo>
                <a:lnTo>
                  <a:pt x="7206488" y="8120"/>
                </a:lnTo>
                <a:lnTo>
                  <a:pt x="7036229" y="689157"/>
                </a:lnTo>
                <a:lnTo>
                  <a:pt x="4499" y="68915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6">
            <a:extLst>
              <a:ext uri="{FF2B5EF4-FFF2-40B4-BE49-F238E27FC236}">
                <a16:creationId xmlns:a16="http://schemas.microsoft.com/office/drawing/2014/main" id="{9784F3BF-B6DD-4F69-BB0F-158FB17BF3C3}"/>
              </a:ext>
            </a:extLst>
          </p:cNvPr>
          <p:cNvSpPr/>
          <p:nvPr userDrawn="1"/>
        </p:nvSpPr>
        <p:spPr>
          <a:xfrm>
            <a:off x="-4500" y="-8120"/>
            <a:ext cx="7036229" cy="689157"/>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7036229"/>
              <a:gd name="connsiteY0" fmla="*/ 689157 h 689157"/>
              <a:gd name="connsiteX1" fmla="*/ 0 w 7036229"/>
              <a:gd name="connsiteY1" fmla="*/ 0 h 689157"/>
              <a:gd name="connsiteX2" fmla="*/ 5588 w 7036229"/>
              <a:gd name="connsiteY2" fmla="*/ 8120 h 689157"/>
              <a:gd name="connsiteX3" fmla="*/ 7036229 w 7036229"/>
              <a:gd name="connsiteY3" fmla="*/ 689157 h 689157"/>
              <a:gd name="connsiteX4" fmla="*/ 4499 w 7036229"/>
              <a:gd name="connsiteY4" fmla="*/ 689157 h 68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6229" h="689157">
                <a:moveTo>
                  <a:pt x="4499" y="689157"/>
                </a:moveTo>
                <a:cubicBezTo>
                  <a:pt x="2999" y="459438"/>
                  <a:pt x="1500" y="229719"/>
                  <a:pt x="0" y="0"/>
                </a:cubicBezTo>
                <a:lnTo>
                  <a:pt x="5588" y="8120"/>
                </a:lnTo>
                <a:lnTo>
                  <a:pt x="7036229" y="689157"/>
                </a:lnTo>
                <a:lnTo>
                  <a:pt x="4499" y="68915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7">
            <a:extLst>
              <a:ext uri="{FF2B5EF4-FFF2-40B4-BE49-F238E27FC236}">
                <a16:creationId xmlns:a16="http://schemas.microsoft.com/office/drawing/2014/main" id="{A4088049-F880-4897-846F-C99AF0B9964A}"/>
              </a:ext>
            </a:extLst>
          </p:cNvPr>
          <p:cNvSpPr/>
          <p:nvPr userDrawn="1"/>
        </p:nvSpPr>
        <p:spPr>
          <a:xfrm>
            <a:off x="-4943" y="573146"/>
            <a:ext cx="6670606" cy="184091"/>
          </a:xfrm>
          <a:custGeom>
            <a:avLst/>
            <a:gdLst>
              <a:gd name="connsiteX0" fmla="*/ 0 w 7201989"/>
              <a:gd name="connsiteY0" fmla="*/ 357868 h 357868"/>
              <a:gd name="connsiteX1" fmla="*/ 89467 w 7201989"/>
              <a:gd name="connsiteY1" fmla="*/ 0 h 357868"/>
              <a:gd name="connsiteX2" fmla="*/ 7201989 w 7201989"/>
              <a:gd name="connsiteY2" fmla="*/ 0 h 357868"/>
              <a:gd name="connsiteX3" fmla="*/ 7112522 w 7201989"/>
              <a:gd name="connsiteY3" fmla="*/ 357868 h 357868"/>
              <a:gd name="connsiteX4" fmla="*/ 0 w 7201989"/>
              <a:gd name="connsiteY4" fmla="*/ 357868 h 357868"/>
              <a:gd name="connsiteX0" fmla="*/ 0 w 7201989"/>
              <a:gd name="connsiteY0" fmla="*/ 357868 h 357868"/>
              <a:gd name="connsiteX1" fmla="*/ 89467 w 7201989"/>
              <a:gd name="connsiteY1" fmla="*/ 0 h 357868"/>
              <a:gd name="connsiteX2" fmla="*/ 7201989 w 7201989"/>
              <a:gd name="connsiteY2" fmla="*/ 0 h 357868"/>
              <a:gd name="connsiteX3" fmla="*/ 7112522 w 7201989"/>
              <a:gd name="connsiteY3" fmla="*/ 357868 h 357868"/>
              <a:gd name="connsiteX4" fmla="*/ 0 w 7201989"/>
              <a:gd name="connsiteY4" fmla="*/ 357868 h 357868"/>
              <a:gd name="connsiteX0" fmla="*/ 0 w 7201989"/>
              <a:gd name="connsiteY0" fmla="*/ 357868 h 357868"/>
              <a:gd name="connsiteX1" fmla="*/ 463936 w 7201989"/>
              <a:gd name="connsiteY1" fmla="*/ 0 h 357868"/>
              <a:gd name="connsiteX2" fmla="*/ 7201989 w 7201989"/>
              <a:gd name="connsiteY2" fmla="*/ 0 h 357868"/>
              <a:gd name="connsiteX3" fmla="*/ 7112522 w 7201989"/>
              <a:gd name="connsiteY3" fmla="*/ 357868 h 357868"/>
              <a:gd name="connsiteX4" fmla="*/ 0 w 7201989"/>
              <a:gd name="connsiteY4" fmla="*/ 357868 h 357868"/>
              <a:gd name="connsiteX0" fmla="*/ 0 w 6749143"/>
              <a:gd name="connsiteY0" fmla="*/ 357868 h 357868"/>
              <a:gd name="connsiteX1" fmla="*/ 11090 w 6749143"/>
              <a:gd name="connsiteY1" fmla="*/ 0 h 357868"/>
              <a:gd name="connsiteX2" fmla="*/ 6749143 w 6749143"/>
              <a:gd name="connsiteY2" fmla="*/ 0 h 357868"/>
              <a:gd name="connsiteX3" fmla="*/ 6659676 w 6749143"/>
              <a:gd name="connsiteY3" fmla="*/ 357868 h 357868"/>
              <a:gd name="connsiteX4" fmla="*/ 0 w 6749143"/>
              <a:gd name="connsiteY4" fmla="*/ 357868 h 357868"/>
              <a:gd name="connsiteX0" fmla="*/ 0 w 6749143"/>
              <a:gd name="connsiteY0" fmla="*/ 363478 h 363478"/>
              <a:gd name="connsiteX1" fmla="*/ 84017 w 6749143"/>
              <a:gd name="connsiteY1" fmla="*/ 0 h 363478"/>
              <a:gd name="connsiteX2" fmla="*/ 6749143 w 6749143"/>
              <a:gd name="connsiteY2" fmla="*/ 5610 h 363478"/>
              <a:gd name="connsiteX3" fmla="*/ 6659676 w 6749143"/>
              <a:gd name="connsiteY3" fmla="*/ 363478 h 363478"/>
              <a:gd name="connsiteX4" fmla="*/ 0 w 6749143"/>
              <a:gd name="connsiteY4" fmla="*/ 363478 h 363478"/>
              <a:gd name="connsiteX0" fmla="*/ 0 w 6754753"/>
              <a:gd name="connsiteY0" fmla="*/ 363478 h 363478"/>
              <a:gd name="connsiteX1" fmla="*/ 89627 w 6754753"/>
              <a:gd name="connsiteY1" fmla="*/ 0 h 363478"/>
              <a:gd name="connsiteX2" fmla="*/ 6754753 w 6754753"/>
              <a:gd name="connsiteY2" fmla="*/ 5610 h 363478"/>
              <a:gd name="connsiteX3" fmla="*/ 6665286 w 6754753"/>
              <a:gd name="connsiteY3" fmla="*/ 363478 h 363478"/>
              <a:gd name="connsiteX4" fmla="*/ 0 w 6754753"/>
              <a:gd name="connsiteY4" fmla="*/ 363478 h 363478"/>
              <a:gd name="connsiteX0" fmla="*/ 0 w 6670606"/>
              <a:gd name="connsiteY0" fmla="*/ 357868 h 363478"/>
              <a:gd name="connsiteX1" fmla="*/ 5480 w 6670606"/>
              <a:gd name="connsiteY1" fmla="*/ 0 h 363478"/>
              <a:gd name="connsiteX2" fmla="*/ 6670606 w 6670606"/>
              <a:gd name="connsiteY2" fmla="*/ 5610 h 363478"/>
              <a:gd name="connsiteX3" fmla="*/ 6581139 w 6670606"/>
              <a:gd name="connsiteY3" fmla="*/ 363478 h 363478"/>
              <a:gd name="connsiteX4" fmla="*/ 0 w 6670606"/>
              <a:gd name="connsiteY4" fmla="*/ 357868 h 36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0606" h="363478">
                <a:moveTo>
                  <a:pt x="0" y="357868"/>
                </a:moveTo>
                <a:cubicBezTo>
                  <a:pt x="1827" y="238579"/>
                  <a:pt x="3653" y="119289"/>
                  <a:pt x="5480" y="0"/>
                </a:cubicBezTo>
                <a:lnTo>
                  <a:pt x="6670606" y="5610"/>
                </a:lnTo>
                <a:lnTo>
                  <a:pt x="6581139" y="363478"/>
                </a:lnTo>
                <a:lnTo>
                  <a:pt x="0" y="3578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DD809A1F-F7B1-4AC1-A5D0-0C8D99E90856}"/>
              </a:ext>
            </a:extLst>
          </p:cNvPr>
          <p:cNvSpPr>
            <a:spLocks noGrp="1"/>
          </p:cNvSpPr>
          <p:nvPr>
            <p:ph type="title"/>
          </p:nvPr>
        </p:nvSpPr>
        <p:spPr>
          <a:xfrm>
            <a:off x="152400" y="1"/>
            <a:ext cx="7049589" cy="571500"/>
          </a:xfrm>
        </p:spPr>
        <p:txBody>
          <a:bodyPr>
            <a:normAutofit/>
          </a:bodyPr>
          <a:lstStyle>
            <a:lvl1pPr>
              <a:defRPr sz="2400" b="1" i="0">
                <a:solidFill>
                  <a:schemeClr val="bg1"/>
                </a:solidFill>
              </a:defRPr>
            </a:lvl1pPr>
          </a:lstStyle>
          <a:p>
            <a:r>
              <a:rPr lang="en-US" dirty="0"/>
              <a:t>Click to edit Master title style</a:t>
            </a:r>
          </a:p>
        </p:txBody>
      </p:sp>
      <p:pic>
        <p:nvPicPr>
          <p:cNvPr id="15" name="Picture 14">
            <a:extLst>
              <a:ext uri="{FF2B5EF4-FFF2-40B4-BE49-F238E27FC236}">
                <a16:creationId xmlns:a16="http://schemas.microsoft.com/office/drawing/2014/main" id="{8017DDE9-D32F-473E-9104-45BC24C41B9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073325" y="57971"/>
            <a:ext cx="1861500" cy="699266"/>
          </a:xfrm>
          <a:prstGeom prst="rect">
            <a:avLst/>
          </a:prstGeom>
        </p:spPr>
      </p:pic>
      <p:sp>
        <p:nvSpPr>
          <p:cNvPr id="16" name="Text Placeholder 3">
            <a:extLst>
              <a:ext uri="{FF2B5EF4-FFF2-40B4-BE49-F238E27FC236}">
                <a16:creationId xmlns:a16="http://schemas.microsoft.com/office/drawing/2014/main" id="{C86BF09E-6321-420E-AC65-7E4AE73E86D1}"/>
              </a:ext>
            </a:extLst>
          </p:cNvPr>
          <p:cNvSpPr>
            <a:spLocks noGrp="1"/>
          </p:cNvSpPr>
          <p:nvPr>
            <p:ph type="body" sz="half" idx="2"/>
          </p:nvPr>
        </p:nvSpPr>
        <p:spPr>
          <a:xfrm>
            <a:off x="839788" y="987425"/>
            <a:ext cx="2846387" cy="48815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7" name="Parallelogram 6">
            <a:extLst>
              <a:ext uri="{FF2B5EF4-FFF2-40B4-BE49-F238E27FC236}">
                <a16:creationId xmlns:a16="http://schemas.microsoft.com/office/drawing/2014/main" id="{7E64D3D8-0D4F-4534-8B3F-0668A638A500}"/>
              </a:ext>
            </a:extLst>
          </p:cNvPr>
          <p:cNvSpPr/>
          <p:nvPr userDrawn="1"/>
        </p:nvSpPr>
        <p:spPr>
          <a:xfrm flipH="1">
            <a:off x="11172824" y="6487652"/>
            <a:ext cx="1019174" cy="370348"/>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8030273"/>
              <a:gd name="connsiteY0" fmla="*/ 699015 h 699015"/>
              <a:gd name="connsiteX1" fmla="*/ 0 w 8030273"/>
              <a:gd name="connsiteY1" fmla="*/ 9858 h 699015"/>
              <a:gd name="connsiteX2" fmla="*/ 8030273 w 8030273"/>
              <a:gd name="connsiteY2" fmla="*/ 0 h 699015"/>
              <a:gd name="connsiteX3" fmla="*/ 7036229 w 8030273"/>
              <a:gd name="connsiteY3" fmla="*/ 699015 h 699015"/>
              <a:gd name="connsiteX4" fmla="*/ 4499 w 8030273"/>
              <a:gd name="connsiteY4" fmla="*/ 699015 h 699015"/>
              <a:gd name="connsiteX0" fmla="*/ 4499 w 8507319"/>
              <a:gd name="connsiteY0" fmla="*/ 699015 h 699015"/>
              <a:gd name="connsiteX1" fmla="*/ 0 w 8507319"/>
              <a:gd name="connsiteY1" fmla="*/ 9858 h 699015"/>
              <a:gd name="connsiteX2" fmla="*/ 8507319 w 8507319"/>
              <a:gd name="connsiteY2" fmla="*/ 0 h 699015"/>
              <a:gd name="connsiteX3" fmla="*/ 7036229 w 8507319"/>
              <a:gd name="connsiteY3" fmla="*/ 699015 h 699015"/>
              <a:gd name="connsiteX4" fmla="*/ 4499 w 8507319"/>
              <a:gd name="connsiteY4" fmla="*/ 699015 h 69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7319" h="699015">
                <a:moveTo>
                  <a:pt x="4499" y="699015"/>
                </a:moveTo>
                <a:cubicBezTo>
                  <a:pt x="2999" y="469296"/>
                  <a:pt x="1500" y="239577"/>
                  <a:pt x="0" y="9858"/>
                </a:cubicBezTo>
                <a:lnTo>
                  <a:pt x="8507319" y="0"/>
                </a:lnTo>
                <a:lnTo>
                  <a:pt x="7036229" y="699015"/>
                </a:lnTo>
                <a:lnTo>
                  <a:pt x="4499" y="69901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arallelogram 6">
            <a:extLst>
              <a:ext uri="{FF2B5EF4-FFF2-40B4-BE49-F238E27FC236}">
                <a16:creationId xmlns:a16="http://schemas.microsoft.com/office/drawing/2014/main" id="{C3334083-7D46-49FA-A0AF-8490E7913E7B}"/>
              </a:ext>
            </a:extLst>
          </p:cNvPr>
          <p:cNvSpPr/>
          <p:nvPr userDrawn="1"/>
        </p:nvSpPr>
        <p:spPr>
          <a:xfrm flipH="1">
            <a:off x="11349299" y="6487652"/>
            <a:ext cx="847726" cy="370348"/>
          </a:xfrm>
          <a:custGeom>
            <a:avLst/>
            <a:gdLst>
              <a:gd name="connsiteX0" fmla="*/ 0 w 7201989"/>
              <a:gd name="connsiteY0" fmla="*/ 681037 h 681037"/>
              <a:gd name="connsiteX1" fmla="*/ 170259 w 7201989"/>
              <a:gd name="connsiteY1" fmla="*/ 0 h 681037"/>
              <a:gd name="connsiteX2" fmla="*/ 7201989 w 7201989"/>
              <a:gd name="connsiteY2" fmla="*/ 0 h 681037"/>
              <a:gd name="connsiteX3" fmla="*/ 7031730 w 7201989"/>
              <a:gd name="connsiteY3" fmla="*/ 681037 h 681037"/>
              <a:gd name="connsiteX4" fmla="*/ 0 w 7201989"/>
              <a:gd name="connsiteY4" fmla="*/ 681037 h 681037"/>
              <a:gd name="connsiteX0" fmla="*/ 21329 w 7223318"/>
              <a:gd name="connsiteY0" fmla="*/ 681037 h 681037"/>
              <a:gd name="connsiteX1" fmla="*/ 0 w 7223318"/>
              <a:gd name="connsiteY1" fmla="*/ 8709 h 681037"/>
              <a:gd name="connsiteX2" fmla="*/ 7223318 w 7223318"/>
              <a:gd name="connsiteY2" fmla="*/ 0 h 681037"/>
              <a:gd name="connsiteX3" fmla="*/ 7053059 w 7223318"/>
              <a:gd name="connsiteY3" fmla="*/ 681037 h 681037"/>
              <a:gd name="connsiteX4" fmla="*/ 21329 w 7223318"/>
              <a:gd name="connsiteY4" fmla="*/ 681037 h 681037"/>
              <a:gd name="connsiteX0" fmla="*/ 0 w 7201989"/>
              <a:gd name="connsiteY0" fmla="*/ 681037 h 681037"/>
              <a:gd name="connsiteX1" fmla="*/ 113307 w 7201989"/>
              <a:gd name="connsiteY1" fmla="*/ 109686 h 681037"/>
              <a:gd name="connsiteX2" fmla="*/ 7201989 w 7201989"/>
              <a:gd name="connsiteY2" fmla="*/ 0 h 681037"/>
              <a:gd name="connsiteX3" fmla="*/ 7031730 w 7201989"/>
              <a:gd name="connsiteY3" fmla="*/ 681037 h 681037"/>
              <a:gd name="connsiteX4" fmla="*/ 0 w 7201989"/>
              <a:gd name="connsiteY4" fmla="*/ 681037 h 681037"/>
              <a:gd name="connsiteX0" fmla="*/ 4499 w 7206488"/>
              <a:gd name="connsiteY0" fmla="*/ 689157 h 689157"/>
              <a:gd name="connsiteX1" fmla="*/ 0 w 7206488"/>
              <a:gd name="connsiteY1" fmla="*/ 0 h 689157"/>
              <a:gd name="connsiteX2" fmla="*/ 7206488 w 7206488"/>
              <a:gd name="connsiteY2" fmla="*/ 8120 h 689157"/>
              <a:gd name="connsiteX3" fmla="*/ 7036229 w 7206488"/>
              <a:gd name="connsiteY3" fmla="*/ 689157 h 689157"/>
              <a:gd name="connsiteX4" fmla="*/ 4499 w 7206488"/>
              <a:gd name="connsiteY4" fmla="*/ 689157 h 689157"/>
              <a:gd name="connsiteX0" fmla="*/ 4499 w 8030273"/>
              <a:gd name="connsiteY0" fmla="*/ 699015 h 699015"/>
              <a:gd name="connsiteX1" fmla="*/ 0 w 8030273"/>
              <a:gd name="connsiteY1" fmla="*/ 9858 h 699015"/>
              <a:gd name="connsiteX2" fmla="*/ 8030273 w 8030273"/>
              <a:gd name="connsiteY2" fmla="*/ 0 h 699015"/>
              <a:gd name="connsiteX3" fmla="*/ 7036229 w 8030273"/>
              <a:gd name="connsiteY3" fmla="*/ 699015 h 699015"/>
              <a:gd name="connsiteX4" fmla="*/ 4499 w 8030273"/>
              <a:gd name="connsiteY4" fmla="*/ 699015 h 699015"/>
              <a:gd name="connsiteX0" fmla="*/ 35548 w 7067276"/>
              <a:gd name="connsiteY0" fmla="*/ 699015 h 699015"/>
              <a:gd name="connsiteX1" fmla="*/ 31049 w 7067276"/>
              <a:gd name="connsiteY1" fmla="*/ 9858 h 699015"/>
              <a:gd name="connsiteX2" fmla="*/ 0 w 7067276"/>
              <a:gd name="connsiteY2" fmla="*/ 0 h 699015"/>
              <a:gd name="connsiteX3" fmla="*/ 7067278 w 7067276"/>
              <a:gd name="connsiteY3" fmla="*/ 699015 h 699015"/>
              <a:gd name="connsiteX4" fmla="*/ 35548 w 7067276"/>
              <a:gd name="connsiteY4" fmla="*/ 699015 h 699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7276" h="699015">
                <a:moveTo>
                  <a:pt x="35548" y="699015"/>
                </a:moveTo>
                <a:cubicBezTo>
                  <a:pt x="34048" y="469296"/>
                  <a:pt x="32549" y="239577"/>
                  <a:pt x="31049" y="9858"/>
                </a:cubicBezTo>
                <a:lnTo>
                  <a:pt x="0" y="0"/>
                </a:lnTo>
                <a:lnTo>
                  <a:pt x="7067278" y="699015"/>
                </a:lnTo>
                <a:lnTo>
                  <a:pt x="35548" y="699015"/>
                </a:lnTo>
                <a:close/>
              </a:path>
            </a:pathLst>
          </a:custGeom>
          <a:solidFill>
            <a:srgbClr val="F89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lide Number Placeholder 5">
            <a:extLst>
              <a:ext uri="{FF2B5EF4-FFF2-40B4-BE49-F238E27FC236}">
                <a16:creationId xmlns:a16="http://schemas.microsoft.com/office/drawing/2014/main" id="{1916177A-ABB1-4419-AFC6-7FFDC89425A7}"/>
              </a:ext>
            </a:extLst>
          </p:cNvPr>
          <p:cNvSpPr>
            <a:spLocks noGrp="1"/>
          </p:cNvSpPr>
          <p:nvPr>
            <p:ph type="sldNum" sz="quarter" idx="12"/>
          </p:nvPr>
        </p:nvSpPr>
        <p:spPr>
          <a:xfrm>
            <a:off x="11087099" y="6466554"/>
            <a:ext cx="847726" cy="365125"/>
          </a:xfrm>
        </p:spPr>
        <p:txBody>
          <a:bodyPr/>
          <a:lstStyle>
            <a:lvl1pPr>
              <a:defRPr sz="2000" b="1">
                <a:solidFill>
                  <a:schemeClr val="bg1"/>
                </a:solidFill>
              </a:defRPr>
            </a:lvl1pPr>
          </a:lstStyle>
          <a:p>
            <a:fld id="{B17A3848-6F41-4494-844E-228F5B06A1A5}" type="slidenum">
              <a:rPr lang="en-US" smtClean="0"/>
              <a:pPr/>
              <a:t>‹#›</a:t>
            </a:fld>
            <a:endParaRPr lang="en-US"/>
          </a:p>
        </p:txBody>
      </p:sp>
    </p:spTree>
    <p:extLst>
      <p:ext uri="{BB962C8B-B14F-4D97-AF65-F5344CB8AC3E}">
        <p14:creationId xmlns:p14="http://schemas.microsoft.com/office/powerpoint/2010/main" val="2437606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BF5972-B4E4-4F15-B482-143DD11CAB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4FAB9D9-9CEA-40E9-AE06-21D453EF47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5FDEF2-A759-43E8-8F58-11999577B6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9AB8C50B-B0FB-42C0-B8F6-DCCC3F9A4F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9FD4AB4-271F-45E5-A485-39D4662292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7A3848-6F41-4494-844E-228F5B06A1A5}" type="slidenum">
              <a:rPr lang="en-US" smtClean="0"/>
              <a:t>‹#›</a:t>
            </a:fld>
            <a:endParaRPr lang="en-US"/>
          </a:p>
        </p:txBody>
      </p:sp>
    </p:spTree>
    <p:extLst>
      <p:ext uri="{BB962C8B-B14F-4D97-AF65-F5344CB8AC3E}">
        <p14:creationId xmlns:p14="http://schemas.microsoft.com/office/powerpoint/2010/main" val="835965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0469B-0D04-4A4A-9638-C8345605B829}"/>
              </a:ext>
            </a:extLst>
          </p:cNvPr>
          <p:cNvSpPr>
            <a:spLocks noGrp="1"/>
          </p:cNvSpPr>
          <p:nvPr>
            <p:ph type="ctrTitle"/>
          </p:nvPr>
        </p:nvSpPr>
        <p:spPr/>
        <p:txBody>
          <a:bodyPr>
            <a:normAutofit fontScale="90000"/>
          </a:bodyPr>
          <a:lstStyle/>
          <a:p>
            <a:r>
              <a:rPr lang="en-US" dirty="0"/>
              <a:t>Conflict of Interest Policies and Procedures </a:t>
            </a:r>
          </a:p>
        </p:txBody>
      </p:sp>
      <p:sp>
        <p:nvSpPr>
          <p:cNvPr id="3" name="Subtitle 2">
            <a:extLst>
              <a:ext uri="{FF2B5EF4-FFF2-40B4-BE49-F238E27FC236}">
                <a16:creationId xmlns:a16="http://schemas.microsoft.com/office/drawing/2014/main" id="{7CDB9756-228C-4087-867A-C98CBE1FE9CD}"/>
              </a:ext>
            </a:extLst>
          </p:cNvPr>
          <p:cNvSpPr>
            <a:spLocks noGrp="1"/>
          </p:cNvSpPr>
          <p:nvPr>
            <p:ph type="subTitle" idx="1"/>
          </p:nvPr>
        </p:nvSpPr>
        <p:spPr/>
        <p:txBody>
          <a:bodyPr>
            <a:normAutofit fontScale="85000" lnSpcReduction="10000"/>
          </a:bodyPr>
          <a:lstStyle/>
          <a:p>
            <a:r>
              <a:rPr lang="en-US" dirty="0"/>
              <a:t>For U.S. Department of Housing and Urban Development (HUD) Programs</a:t>
            </a:r>
          </a:p>
        </p:txBody>
      </p:sp>
      <p:pic>
        <p:nvPicPr>
          <p:cNvPr id="6" name="Audio 5">
            <a:hlinkClick r:id="" action="ppaction://media"/>
            <a:extLst>
              <a:ext uri="{FF2B5EF4-FFF2-40B4-BE49-F238E27FC236}">
                <a16:creationId xmlns:a16="http://schemas.microsoft.com/office/drawing/2014/main" id="{53B613AF-445A-44AC-AAA1-66404B3592A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409801011"/>
      </p:ext>
    </p:extLst>
  </p:cSld>
  <p:clrMapOvr>
    <a:masterClrMapping/>
  </p:clrMapOvr>
  <mc:AlternateContent xmlns:mc="http://schemas.openxmlformats.org/markup-compatibility/2006" xmlns:p14="http://schemas.microsoft.com/office/powerpoint/2010/main">
    <mc:Choice Requires="p14">
      <p:transition spd="slow" p14:dur="2000" advTm="10803"/>
    </mc:Choice>
    <mc:Fallback xmlns="">
      <p:transition spd="slow" advTm="108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37D712-31C1-4216-8018-F37EDCC6BD3E}"/>
              </a:ext>
            </a:extLst>
          </p:cNvPr>
          <p:cNvSpPr>
            <a:spLocks noGrp="1"/>
          </p:cNvSpPr>
          <p:nvPr>
            <p:ph idx="1"/>
          </p:nvPr>
        </p:nvSpPr>
        <p:spPr/>
        <p:txBody>
          <a:bodyPr>
            <a:normAutofit lnSpcReduction="10000"/>
          </a:bodyPr>
          <a:lstStyle/>
          <a:p>
            <a:r>
              <a:rPr lang="en-US" dirty="0"/>
              <a:t>In the procurement of property (e.g. supplies, equipment), construction, or services, </a:t>
            </a:r>
            <a:r>
              <a:rPr lang="en-US" b="1" i="1" dirty="0">
                <a:solidFill>
                  <a:srgbClr val="002060"/>
                </a:solidFill>
              </a:rPr>
              <a:t>no Covered Person </a:t>
            </a:r>
            <a:r>
              <a:rPr lang="en-US" dirty="0"/>
              <a:t>may participate in the;	</a:t>
            </a:r>
          </a:p>
          <a:p>
            <a:pPr marL="0" indent="0">
              <a:buNone/>
            </a:pPr>
            <a:r>
              <a:rPr lang="en-US" dirty="0"/>
              <a:t>	</a:t>
            </a:r>
            <a:r>
              <a:rPr lang="en-US" b="1" i="1" dirty="0">
                <a:solidFill>
                  <a:schemeClr val="accent1">
                    <a:lumMod val="50000"/>
                  </a:schemeClr>
                </a:solidFill>
              </a:rPr>
              <a:t>1) selection, 2) award, </a:t>
            </a:r>
            <a:r>
              <a:rPr lang="en-US" dirty="0"/>
              <a:t>or</a:t>
            </a:r>
            <a:r>
              <a:rPr lang="en-US" b="1" i="1" dirty="0">
                <a:solidFill>
                  <a:schemeClr val="accent1">
                    <a:lumMod val="50000"/>
                  </a:schemeClr>
                </a:solidFill>
              </a:rPr>
              <a:t> 3)administration </a:t>
            </a:r>
            <a:r>
              <a:rPr lang="en-US" dirty="0"/>
              <a:t>of a 	contract supported by a HUD Program award </a:t>
            </a:r>
          </a:p>
          <a:p>
            <a:r>
              <a:rPr lang="en-US" dirty="0"/>
              <a:t>if </a:t>
            </a:r>
            <a:r>
              <a:rPr lang="en-US" i="1" dirty="0"/>
              <a:t>he or she, any member of his or her immediate family</a:t>
            </a:r>
            <a:r>
              <a:rPr lang="en-US" dirty="0"/>
              <a:t>, his or her partner, or an organization which employs or is about to employ any of the parties indicated herein, </a:t>
            </a:r>
          </a:p>
          <a:p>
            <a:r>
              <a:rPr lang="en-US" dirty="0"/>
              <a:t>has a </a:t>
            </a:r>
            <a:r>
              <a:rPr lang="en-US" i="1" dirty="0"/>
              <a:t>financial or other interest </a:t>
            </a:r>
            <a:r>
              <a:rPr lang="en-US" dirty="0"/>
              <a:t>in or a tangible personal benefit from a firm considered for a contract. </a:t>
            </a:r>
          </a:p>
          <a:p>
            <a:pPr marL="0" indent="0">
              <a:buNone/>
            </a:pPr>
            <a:endParaRPr lang="en-US" sz="2200" dirty="0"/>
          </a:p>
          <a:p>
            <a:pPr marL="0" indent="0">
              <a:buNone/>
            </a:pPr>
            <a:r>
              <a:rPr lang="en-US" sz="2200" b="1" i="1" dirty="0">
                <a:solidFill>
                  <a:schemeClr val="accent1">
                    <a:lumMod val="50000"/>
                  </a:schemeClr>
                </a:solidFill>
              </a:rPr>
              <a:t>Note: </a:t>
            </a:r>
            <a:r>
              <a:rPr lang="en-US" sz="2200" dirty="0"/>
              <a:t>The </a:t>
            </a:r>
            <a:r>
              <a:rPr lang="en-US" sz="2200" i="1" dirty="0"/>
              <a:t>Covered Person </a:t>
            </a:r>
            <a:r>
              <a:rPr lang="en-US" sz="2200" dirty="0"/>
              <a:t>may neither </a:t>
            </a:r>
            <a:r>
              <a:rPr lang="en-US" sz="2200" b="1" i="1" dirty="0">
                <a:solidFill>
                  <a:schemeClr val="accent1">
                    <a:lumMod val="50000"/>
                  </a:schemeClr>
                </a:solidFill>
              </a:rPr>
              <a:t>solicit nor accept </a:t>
            </a:r>
            <a:r>
              <a:rPr lang="en-US" sz="2200" dirty="0"/>
              <a:t>gratuities, favors,     or anything of monetary value from contractors or parties to subcontracts.</a:t>
            </a:r>
          </a:p>
          <a:p>
            <a:endParaRPr lang="en-US" dirty="0"/>
          </a:p>
        </p:txBody>
      </p:sp>
      <p:sp>
        <p:nvSpPr>
          <p:cNvPr id="3" name="Title 2">
            <a:extLst>
              <a:ext uri="{FF2B5EF4-FFF2-40B4-BE49-F238E27FC236}">
                <a16:creationId xmlns:a16="http://schemas.microsoft.com/office/drawing/2014/main" id="{310BAB1C-A2E8-4154-A153-2840F0260D86}"/>
              </a:ext>
            </a:extLst>
          </p:cNvPr>
          <p:cNvSpPr>
            <a:spLocks noGrp="1"/>
          </p:cNvSpPr>
          <p:nvPr>
            <p:ph type="title"/>
          </p:nvPr>
        </p:nvSpPr>
        <p:spPr/>
        <p:txBody>
          <a:bodyPr>
            <a:normAutofit/>
          </a:bodyPr>
          <a:lstStyle/>
          <a:p>
            <a:r>
              <a:rPr lang="en-US" sz="3200" dirty="0"/>
              <a:t>Procurement Conflicts of Interest</a:t>
            </a:r>
          </a:p>
        </p:txBody>
      </p:sp>
      <p:sp>
        <p:nvSpPr>
          <p:cNvPr id="4" name="Slide Number Placeholder 3">
            <a:extLst>
              <a:ext uri="{FF2B5EF4-FFF2-40B4-BE49-F238E27FC236}">
                <a16:creationId xmlns:a16="http://schemas.microsoft.com/office/drawing/2014/main" id="{AE3C79B3-B065-4F0D-99A2-561C026AC930}"/>
              </a:ext>
            </a:extLst>
          </p:cNvPr>
          <p:cNvSpPr>
            <a:spLocks noGrp="1"/>
          </p:cNvSpPr>
          <p:nvPr>
            <p:ph type="sldNum" sz="quarter" idx="12"/>
          </p:nvPr>
        </p:nvSpPr>
        <p:spPr/>
        <p:txBody>
          <a:bodyPr/>
          <a:lstStyle/>
          <a:p>
            <a:fld id="{B17A3848-6F41-4494-844E-228F5B06A1A5}" type="slidenum">
              <a:rPr lang="en-US" smtClean="0"/>
              <a:pPr/>
              <a:t>10</a:t>
            </a:fld>
            <a:endParaRPr lang="en-US"/>
          </a:p>
        </p:txBody>
      </p:sp>
      <p:pic>
        <p:nvPicPr>
          <p:cNvPr id="6" name="Audio 5">
            <a:hlinkClick r:id="" action="ppaction://media"/>
            <a:extLst>
              <a:ext uri="{FF2B5EF4-FFF2-40B4-BE49-F238E27FC236}">
                <a16:creationId xmlns:a16="http://schemas.microsoft.com/office/drawing/2014/main" id="{E653A058-ED02-4A54-9954-08AA7E9662A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618464752"/>
      </p:ext>
    </p:extLst>
  </p:cSld>
  <p:clrMapOvr>
    <a:masterClrMapping/>
  </p:clrMapOvr>
  <mc:AlternateContent xmlns:mc="http://schemas.openxmlformats.org/markup-compatibility/2006" xmlns:p14="http://schemas.microsoft.com/office/powerpoint/2010/main">
    <mc:Choice Requires="p14">
      <p:transition spd="slow" p14:dur="2000" advTm="55446"/>
    </mc:Choice>
    <mc:Fallback xmlns="">
      <p:transition spd="slow" advTm="554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4AD4407-A3E1-4502-99D3-AC37734326AE}"/>
              </a:ext>
            </a:extLst>
          </p:cNvPr>
          <p:cNvSpPr>
            <a:spLocks noGrp="1"/>
          </p:cNvSpPr>
          <p:nvPr>
            <p:ph idx="1"/>
          </p:nvPr>
        </p:nvSpPr>
        <p:spPr/>
        <p:txBody>
          <a:bodyPr>
            <a:normAutofit fontScale="92500" lnSpcReduction="10000"/>
          </a:bodyPr>
          <a:lstStyle/>
          <a:p>
            <a:r>
              <a:rPr lang="en-US" dirty="0"/>
              <a:t>No owner, developer, or sponsor of a project assisted with HOME funds (or officer, employee, agent, elected or appointed official, or consultant of the owner, developer, or sponsor immediate family member of an officer, employee, agent, elected or appointed official, or consultant of the owner, developer, or sponsor) whether private, for-profit or nonprofit (including a community housing development organization (CHDO) when acting as an owner, developer, or sponsor) </a:t>
            </a:r>
            <a:r>
              <a:rPr lang="en-US" b="1" i="1" dirty="0">
                <a:solidFill>
                  <a:srgbClr val="002060"/>
                </a:solidFill>
              </a:rPr>
              <a:t>may occupy a HOME–assisted affordable housing unit </a:t>
            </a:r>
            <a:r>
              <a:rPr lang="en-US" dirty="0"/>
              <a:t>in a project during the required period of affordability specified in 24 C.F.R. § 92.252(e) or § 92.254(a)(4). </a:t>
            </a:r>
          </a:p>
          <a:p>
            <a:r>
              <a:rPr lang="en-US" sz="2200" b="1" i="1" dirty="0">
                <a:solidFill>
                  <a:srgbClr val="002060"/>
                </a:solidFill>
              </a:rPr>
              <a:t>Note</a:t>
            </a:r>
            <a:r>
              <a:rPr lang="en-US" sz="2200" i="1" dirty="0"/>
              <a:t>: This provision does not apply to an individual who receives HOME funds to acquire or rehabilitate </a:t>
            </a:r>
            <a:r>
              <a:rPr lang="en-US" sz="2200" b="1" i="1" dirty="0">
                <a:solidFill>
                  <a:srgbClr val="002060"/>
                </a:solidFill>
              </a:rPr>
              <a:t>his or her principal residence </a:t>
            </a:r>
            <a:r>
              <a:rPr lang="en-US" sz="2200" i="1" dirty="0"/>
              <a:t>or to an employee or agent of the owner or developer of a rental housing project who occupies a housing unit as the </a:t>
            </a:r>
            <a:r>
              <a:rPr lang="en-US" sz="2200" b="1" i="1" dirty="0">
                <a:solidFill>
                  <a:srgbClr val="002060"/>
                </a:solidFill>
              </a:rPr>
              <a:t>project manager or maintenance worker</a:t>
            </a:r>
            <a:r>
              <a:rPr lang="en-US" sz="2200" i="1" dirty="0"/>
              <a:t>.</a:t>
            </a:r>
          </a:p>
          <a:p>
            <a:endParaRPr lang="en-US" dirty="0"/>
          </a:p>
        </p:txBody>
      </p:sp>
      <p:sp>
        <p:nvSpPr>
          <p:cNvPr id="3" name="Title 2">
            <a:extLst>
              <a:ext uri="{FF2B5EF4-FFF2-40B4-BE49-F238E27FC236}">
                <a16:creationId xmlns:a16="http://schemas.microsoft.com/office/drawing/2014/main" id="{C3F0DDC4-6845-4478-B229-4719E03C69F5}"/>
              </a:ext>
            </a:extLst>
          </p:cNvPr>
          <p:cNvSpPr>
            <a:spLocks noGrp="1"/>
          </p:cNvSpPr>
          <p:nvPr>
            <p:ph type="title"/>
          </p:nvPr>
        </p:nvSpPr>
        <p:spPr/>
        <p:txBody>
          <a:bodyPr>
            <a:noAutofit/>
          </a:bodyPr>
          <a:lstStyle/>
          <a:p>
            <a:r>
              <a:rPr lang="en-US" sz="3600" dirty="0"/>
              <a:t>HOME Conflict of Interest</a:t>
            </a:r>
          </a:p>
        </p:txBody>
      </p:sp>
      <p:sp>
        <p:nvSpPr>
          <p:cNvPr id="4" name="Slide Number Placeholder 3">
            <a:extLst>
              <a:ext uri="{FF2B5EF4-FFF2-40B4-BE49-F238E27FC236}">
                <a16:creationId xmlns:a16="http://schemas.microsoft.com/office/drawing/2014/main" id="{64DFEDE9-0E47-4E2E-A660-A09AAE78CD46}"/>
              </a:ext>
            </a:extLst>
          </p:cNvPr>
          <p:cNvSpPr>
            <a:spLocks noGrp="1"/>
          </p:cNvSpPr>
          <p:nvPr>
            <p:ph type="sldNum" sz="quarter" idx="12"/>
          </p:nvPr>
        </p:nvSpPr>
        <p:spPr/>
        <p:txBody>
          <a:bodyPr/>
          <a:lstStyle/>
          <a:p>
            <a:fld id="{B17A3848-6F41-4494-844E-228F5B06A1A5}" type="slidenum">
              <a:rPr lang="en-US" smtClean="0"/>
              <a:pPr/>
              <a:t>11</a:t>
            </a:fld>
            <a:endParaRPr lang="en-US"/>
          </a:p>
        </p:txBody>
      </p:sp>
      <p:pic>
        <p:nvPicPr>
          <p:cNvPr id="7" name="Audio 6">
            <a:hlinkClick r:id="" action="ppaction://media"/>
            <a:extLst>
              <a:ext uri="{FF2B5EF4-FFF2-40B4-BE49-F238E27FC236}">
                <a16:creationId xmlns:a16="http://schemas.microsoft.com/office/drawing/2014/main" id="{84A389EC-143A-4970-AAAB-EFC0FA3A72E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27939740"/>
      </p:ext>
    </p:extLst>
  </p:cSld>
  <p:clrMapOvr>
    <a:masterClrMapping/>
  </p:clrMapOvr>
  <mc:AlternateContent xmlns:mc="http://schemas.openxmlformats.org/markup-compatibility/2006" xmlns:p14="http://schemas.microsoft.com/office/powerpoint/2010/main">
    <mc:Choice Requires="p14">
      <p:transition spd="slow" p14:dur="2000" advTm="61645"/>
    </mc:Choice>
    <mc:Fallback xmlns="">
      <p:transition spd="slow" advTm="616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D6493EC-0DA5-4F33-88FE-17CA4953ACDF}"/>
              </a:ext>
            </a:extLst>
          </p:cNvPr>
          <p:cNvSpPr>
            <a:spLocks noGrp="1"/>
          </p:cNvSpPr>
          <p:nvPr>
            <p:ph idx="1"/>
          </p:nvPr>
        </p:nvSpPr>
        <p:spPr/>
        <p:txBody>
          <a:bodyPr>
            <a:normAutofit fontScale="77500" lnSpcReduction="20000"/>
          </a:bodyPr>
          <a:lstStyle/>
          <a:p>
            <a:r>
              <a:rPr lang="en-US" b="1" dirty="0">
                <a:solidFill>
                  <a:srgbClr val="002060"/>
                </a:solidFill>
              </a:rPr>
              <a:t>Upon written request of a housing owner or developer</a:t>
            </a:r>
            <a:r>
              <a:rPr lang="en-US" dirty="0"/>
              <a:t>, LCG may grant an exception to the provisions of paragraph (f)(1) of this section on a case-by-case basis when it determines that the exception will serve to further the purposes of the HOME program and the effective and efficient administration of the owner’s or developer’s HOME-assisted project. </a:t>
            </a:r>
          </a:p>
          <a:p>
            <a:r>
              <a:rPr lang="en-US" dirty="0"/>
              <a:t>In determining whether to grant a requested exception, the participating jurisdiction shall consider the following factors:</a:t>
            </a:r>
          </a:p>
          <a:p>
            <a:pPr lvl="1"/>
            <a:r>
              <a:rPr lang="en-US" dirty="0"/>
              <a:t>Whether the person receiving the benefit is a member of a group or class of low-income persons intended to be the beneficiaries of the assisted housing, and the exception will permit such person to receive generally the same interests or benefits as are being made available or provided to the group or class;</a:t>
            </a:r>
          </a:p>
          <a:p>
            <a:pPr lvl="1"/>
            <a:r>
              <a:rPr lang="en-US" dirty="0"/>
              <a:t>Whether the person has withdrawn from his or her functions or responsibilities, or the decision-making process with respect to the specific assisted housing in question;</a:t>
            </a:r>
          </a:p>
          <a:p>
            <a:pPr lvl="1"/>
            <a:r>
              <a:rPr lang="en-US" dirty="0"/>
              <a:t>Whether the tenant protection requirements of 24 C.F.R. § 92.253 are being observed;</a:t>
            </a:r>
          </a:p>
          <a:p>
            <a:pPr lvl="1"/>
            <a:r>
              <a:rPr lang="en-US" dirty="0"/>
              <a:t>Whether the affirmative marketing requirements of 24 C.F.R. § 92.351 are being observed and followed; and</a:t>
            </a:r>
          </a:p>
          <a:p>
            <a:pPr lvl="1"/>
            <a:r>
              <a:rPr lang="en-US" dirty="0"/>
              <a:t>Any other factor relevant to the participating jurisdiction’s determination, including the timing of the requested exception.</a:t>
            </a:r>
          </a:p>
          <a:p>
            <a:endParaRPr lang="en-US" dirty="0"/>
          </a:p>
        </p:txBody>
      </p:sp>
      <p:sp>
        <p:nvSpPr>
          <p:cNvPr id="3" name="Title 2">
            <a:extLst>
              <a:ext uri="{FF2B5EF4-FFF2-40B4-BE49-F238E27FC236}">
                <a16:creationId xmlns:a16="http://schemas.microsoft.com/office/drawing/2014/main" id="{5B8B8C55-185B-4568-ADC3-0AB654CDFFAA}"/>
              </a:ext>
            </a:extLst>
          </p:cNvPr>
          <p:cNvSpPr>
            <a:spLocks noGrp="1"/>
          </p:cNvSpPr>
          <p:nvPr>
            <p:ph type="title"/>
          </p:nvPr>
        </p:nvSpPr>
        <p:spPr/>
        <p:txBody>
          <a:bodyPr>
            <a:noAutofit/>
          </a:bodyPr>
          <a:lstStyle/>
          <a:p>
            <a:r>
              <a:rPr lang="en-US" sz="4400" dirty="0"/>
              <a:t>Exceptions</a:t>
            </a:r>
          </a:p>
        </p:txBody>
      </p:sp>
      <p:sp>
        <p:nvSpPr>
          <p:cNvPr id="4" name="Slide Number Placeholder 3">
            <a:extLst>
              <a:ext uri="{FF2B5EF4-FFF2-40B4-BE49-F238E27FC236}">
                <a16:creationId xmlns:a16="http://schemas.microsoft.com/office/drawing/2014/main" id="{F465EF8D-0371-4236-9669-72AB59BDD76E}"/>
              </a:ext>
            </a:extLst>
          </p:cNvPr>
          <p:cNvSpPr>
            <a:spLocks noGrp="1"/>
          </p:cNvSpPr>
          <p:nvPr>
            <p:ph type="sldNum" sz="quarter" idx="12"/>
          </p:nvPr>
        </p:nvSpPr>
        <p:spPr/>
        <p:txBody>
          <a:bodyPr/>
          <a:lstStyle/>
          <a:p>
            <a:fld id="{B17A3848-6F41-4494-844E-228F5B06A1A5}" type="slidenum">
              <a:rPr lang="en-US" smtClean="0"/>
              <a:pPr/>
              <a:t>12</a:t>
            </a:fld>
            <a:endParaRPr lang="en-US"/>
          </a:p>
        </p:txBody>
      </p:sp>
      <p:pic>
        <p:nvPicPr>
          <p:cNvPr id="7" name="Audio 6">
            <a:hlinkClick r:id="" action="ppaction://media"/>
            <a:extLst>
              <a:ext uri="{FF2B5EF4-FFF2-40B4-BE49-F238E27FC236}">
                <a16:creationId xmlns:a16="http://schemas.microsoft.com/office/drawing/2014/main" id="{BC1E6F91-8332-4EE3-AF19-583268CFDE8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967045524"/>
      </p:ext>
    </p:extLst>
  </p:cSld>
  <p:clrMapOvr>
    <a:masterClrMapping/>
  </p:clrMapOvr>
  <mc:AlternateContent xmlns:mc="http://schemas.openxmlformats.org/markup-compatibility/2006" xmlns:p14="http://schemas.microsoft.com/office/powerpoint/2010/main">
    <mc:Choice Requires="p14">
      <p:transition spd="slow" p14:dur="2000" advTm="15724"/>
    </mc:Choice>
    <mc:Fallback xmlns="">
      <p:transition spd="slow" advTm="157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28D215C-9D92-4866-B426-E361E05A829E}"/>
              </a:ext>
            </a:extLst>
          </p:cNvPr>
          <p:cNvSpPr>
            <a:spLocks noGrp="1"/>
          </p:cNvSpPr>
          <p:nvPr>
            <p:ph idx="1"/>
          </p:nvPr>
        </p:nvSpPr>
        <p:spPr/>
        <p:txBody>
          <a:bodyPr/>
          <a:lstStyle/>
          <a:p>
            <a:pPr marL="0" indent="0">
              <a:buNone/>
            </a:pPr>
            <a:r>
              <a:rPr lang="en-US" sz="3200" b="1" i="1" dirty="0">
                <a:solidFill>
                  <a:srgbClr val="002060"/>
                </a:solidFill>
              </a:rPr>
              <a:t>Definitions;</a:t>
            </a:r>
          </a:p>
          <a:p>
            <a:pPr marL="0" indent="0">
              <a:buNone/>
            </a:pPr>
            <a:endParaRPr lang="en-US" dirty="0"/>
          </a:p>
          <a:p>
            <a:r>
              <a:rPr lang="en-US" dirty="0"/>
              <a:t>An </a:t>
            </a:r>
            <a:r>
              <a:rPr lang="en-US" i="1" u="sng" dirty="0">
                <a:solidFill>
                  <a:srgbClr val="002060"/>
                </a:solidFill>
              </a:rPr>
              <a:t>“actual” </a:t>
            </a:r>
            <a:r>
              <a:rPr lang="en-US" dirty="0"/>
              <a:t>conflict of interest means a conflict of interest that already exists for the Covered Person.  </a:t>
            </a:r>
          </a:p>
          <a:p>
            <a:endParaRPr lang="en-US" dirty="0"/>
          </a:p>
          <a:p>
            <a:r>
              <a:rPr lang="en-US" dirty="0"/>
              <a:t>A </a:t>
            </a:r>
            <a:r>
              <a:rPr lang="en-US" i="1" u="sng" dirty="0">
                <a:solidFill>
                  <a:srgbClr val="002060"/>
                </a:solidFill>
              </a:rPr>
              <a:t>“potential” </a:t>
            </a:r>
            <a:r>
              <a:rPr lang="en-US" dirty="0"/>
              <a:t>conflict of interest means a conflict of interest does not yet exist for the Covered Person because he or she has not engaged in the activity or entered into the contract that would create the conflict of interest. </a:t>
            </a:r>
          </a:p>
        </p:txBody>
      </p:sp>
      <p:sp>
        <p:nvSpPr>
          <p:cNvPr id="3" name="Title 2">
            <a:extLst>
              <a:ext uri="{FF2B5EF4-FFF2-40B4-BE49-F238E27FC236}">
                <a16:creationId xmlns:a16="http://schemas.microsoft.com/office/drawing/2014/main" id="{129839B5-CB7A-4E55-81AC-C0C2F822A473}"/>
              </a:ext>
            </a:extLst>
          </p:cNvPr>
          <p:cNvSpPr>
            <a:spLocks noGrp="1"/>
          </p:cNvSpPr>
          <p:nvPr>
            <p:ph type="title"/>
          </p:nvPr>
        </p:nvSpPr>
        <p:spPr/>
        <p:txBody>
          <a:bodyPr>
            <a:normAutofit/>
          </a:bodyPr>
          <a:lstStyle/>
          <a:p>
            <a:r>
              <a:rPr lang="en-US" dirty="0"/>
              <a:t>Procedure for Handling Conflicts of Interest</a:t>
            </a:r>
          </a:p>
        </p:txBody>
      </p:sp>
      <p:sp>
        <p:nvSpPr>
          <p:cNvPr id="4" name="Slide Number Placeholder 3">
            <a:extLst>
              <a:ext uri="{FF2B5EF4-FFF2-40B4-BE49-F238E27FC236}">
                <a16:creationId xmlns:a16="http://schemas.microsoft.com/office/drawing/2014/main" id="{E8A3DED4-A761-45F0-A605-8B986202C7B4}"/>
              </a:ext>
            </a:extLst>
          </p:cNvPr>
          <p:cNvSpPr>
            <a:spLocks noGrp="1"/>
          </p:cNvSpPr>
          <p:nvPr>
            <p:ph type="sldNum" sz="quarter" idx="12"/>
          </p:nvPr>
        </p:nvSpPr>
        <p:spPr/>
        <p:txBody>
          <a:bodyPr/>
          <a:lstStyle/>
          <a:p>
            <a:fld id="{B17A3848-6F41-4494-844E-228F5B06A1A5}" type="slidenum">
              <a:rPr lang="en-US" smtClean="0"/>
              <a:pPr/>
              <a:t>13</a:t>
            </a:fld>
            <a:endParaRPr lang="en-US"/>
          </a:p>
        </p:txBody>
      </p:sp>
      <p:pic>
        <p:nvPicPr>
          <p:cNvPr id="7" name="Audio 6">
            <a:hlinkClick r:id="" action="ppaction://media"/>
            <a:extLst>
              <a:ext uri="{FF2B5EF4-FFF2-40B4-BE49-F238E27FC236}">
                <a16:creationId xmlns:a16="http://schemas.microsoft.com/office/drawing/2014/main" id="{07454998-BFE7-4A0B-BC9C-15DF5D4B816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982218699"/>
      </p:ext>
    </p:extLst>
  </p:cSld>
  <p:clrMapOvr>
    <a:masterClrMapping/>
  </p:clrMapOvr>
  <mc:AlternateContent xmlns:mc="http://schemas.openxmlformats.org/markup-compatibility/2006" xmlns:p14="http://schemas.microsoft.com/office/powerpoint/2010/main">
    <mc:Choice Requires="p14">
      <p:transition spd="slow" p14:dur="2000" advTm="20811"/>
    </mc:Choice>
    <mc:Fallback xmlns="">
      <p:transition spd="slow" advTm="208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0EB926-842D-4874-82DB-15DCD1CB2EE6}"/>
              </a:ext>
            </a:extLst>
          </p:cNvPr>
          <p:cNvSpPr>
            <a:spLocks noGrp="1"/>
          </p:cNvSpPr>
          <p:nvPr>
            <p:ph idx="1"/>
          </p:nvPr>
        </p:nvSpPr>
        <p:spPr/>
        <p:txBody>
          <a:bodyPr/>
          <a:lstStyle/>
          <a:p>
            <a:pPr marL="0" indent="0">
              <a:buNone/>
            </a:pPr>
            <a:endParaRPr lang="en-US" dirty="0"/>
          </a:p>
          <a:p>
            <a:r>
              <a:rPr lang="en-US" dirty="0"/>
              <a:t>Covered Persons must disclose all actual and potential conflicts of interest to the Department of Community Development on its disclosure form.  </a:t>
            </a:r>
          </a:p>
          <a:p>
            <a:endParaRPr lang="en-US" dirty="0"/>
          </a:p>
          <a:p>
            <a:r>
              <a:rPr lang="en-US" dirty="0"/>
              <a:t>Whenever possible, a potential conflict of interest should be disclosed before it becomes an actual conflict of interest so that appropriate action may be taken to avoid an actual conflict of interest.</a:t>
            </a:r>
          </a:p>
          <a:p>
            <a:endParaRPr lang="en-US" dirty="0"/>
          </a:p>
        </p:txBody>
      </p:sp>
      <p:sp>
        <p:nvSpPr>
          <p:cNvPr id="3" name="Title 2">
            <a:extLst>
              <a:ext uri="{FF2B5EF4-FFF2-40B4-BE49-F238E27FC236}">
                <a16:creationId xmlns:a16="http://schemas.microsoft.com/office/drawing/2014/main" id="{5C54B4C5-BB78-4A15-A3F3-AEAE5E594AAE}"/>
              </a:ext>
            </a:extLst>
          </p:cNvPr>
          <p:cNvSpPr>
            <a:spLocks noGrp="1"/>
          </p:cNvSpPr>
          <p:nvPr>
            <p:ph type="title"/>
          </p:nvPr>
        </p:nvSpPr>
        <p:spPr/>
        <p:txBody>
          <a:bodyPr>
            <a:noAutofit/>
          </a:bodyPr>
          <a:lstStyle/>
          <a:p>
            <a:r>
              <a:rPr lang="en-US" sz="3600" dirty="0"/>
              <a:t>Disclosure to LCG</a:t>
            </a:r>
          </a:p>
        </p:txBody>
      </p:sp>
      <p:sp>
        <p:nvSpPr>
          <p:cNvPr id="4" name="Slide Number Placeholder 3">
            <a:extLst>
              <a:ext uri="{FF2B5EF4-FFF2-40B4-BE49-F238E27FC236}">
                <a16:creationId xmlns:a16="http://schemas.microsoft.com/office/drawing/2014/main" id="{97A7F889-64E2-408A-9A6E-AFA26FAC33E9}"/>
              </a:ext>
            </a:extLst>
          </p:cNvPr>
          <p:cNvSpPr>
            <a:spLocks noGrp="1"/>
          </p:cNvSpPr>
          <p:nvPr>
            <p:ph type="sldNum" sz="quarter" idx="12"/>
          </p:nvPr>
        </p:nvSpPr>
        <p:spPr/>
        <p:txBody>
          <a:bodyPr/>
          <a:lstStyle/>
          <a:p>
            <a:fld id="{B17A3848-6F41-4494-844E-228F5B06A1A5}" type="slidenum">
              <a:rPr lang="en-US" smtClean="0"/>
              <a:pPr/>
              <a:t>14</a:t>
            </a:fld>
            <a:endParaRPr lang="en-US"/>
          </a:p>
        </p:txBody>
      </p:sp>
      <p:pic>
        <p:nvPicPr>
          <p:cNvPr id="7" name="Audio 6">
            <a:hlinkClick r:id="" action="ppaction://media"/>
            <a:extLst>
              <a:ext uri="{FF2B5EF4-FFF2-40B4-BE49-F238E27FC236}">
                <a16:creationId xmlns:a16="http://schemas.microsoft.com/office/drawing/2014/main" id="{84942C1F-5451-49A6-A812-5D2DBECE691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027120070"/>
      </p:ext>
    </p:extLst>
  </p:cSld>
  <p:clrMapOvr>
    <a:masterClrMapping/>
  </p:clrMapOvr>
  <mc:AlternateContent xmlns:mc="http://schemas.openxmlformats.org/markup-compatibility/2006" xmlns:p14="http://schemas.microsoft.com/office/powerpoint/2010/main">
    <mc:Choice Requires="p14">
      <p:transition spd="slow" p14:dur="2000" advTm="13057"/>
    </mc:Choice>
    <mc:Fallback xmlns="">
      <p:transition spd="slow" advTm="130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0EB926-842D-4874-82DB-15DCD1CB2EE6}"/>
              </a:ext>
            </a:extLst>
          </p:cNvPr>
          <p:cNvSpPr>
            <a:spLocks noGrp="1"/>
          </p:cNvSpPr>
          <p:nvPr>
            <p:ph idx="1"/>
          </p:nvPr>
        </p:nvSpPr>
        <p:spPr/>
        <p:txBody>
          <a:bodyPr>
            <a:normAutofit fontScale="70000" lnSpcReduction="20000"/>
          </a:bodyPr>
          <a:lstStyle/>
          <a:p>
            <a:endParaRPr lang="en-US" dirty="0"/>
          </a:p>
          <a:p>
            <a:r>
              <a:rPr lang="en-US" dirty="0"/>
              <a:t>The Director of Community Development shall review each conflict of interest disclosure and determine whether a </a:t>
            </a:r>
            <a:r>
              <a:rPr lang="en-US" b="1" i="1" dirty="0">
                <a:solidFill>
                  <a:schemeClr val="accent1">
                    <a:lumMod val="75000"/>
                  </a:schemeClr>
                </a:solidFill>
              </a:rPr>
              <a:t>potential or actual conflict of interest exists.</a:t>
            </a:r>
          </a:p>
          <a:p>
            <a:pPr marL="0" indent="0">
              <a:buNone/>
            </a:pPr>
            <a:r>
              <a:rPr lang="en-US" dirty="0"/>
              <a:t>  </a:t>
            </a:r>
          </a:p>
          <a:p>
            <a:r>
              <a:rPr lang="en-US" dirty="0"/>
              <a:t>If a potential non-procurement conflict of interest exists under Section III(A), the Director of Community Development, or his or her designee, will proceed with the HUD Exception procedure in Subsection C below.  </a:t>
            </a:r>
          </a:p>
          <a:p>
            <a:endParaRPr lang="en-US" dirty="0"/>
          </a:p>
          <a:p>
            <a:r>
              <a:rPr lang="en-US" dirty="0"/>
              <a:t>If a potential procurement conflict of interest exists under Section III(B), the Director of Community Development, or his or her designee, will notify the Covered Person of the action that must be taken to avoid an actual conflict of interest. </a:t>
            </a:r>
          </a:p>
          <a:p>
            <a:endParaRPr lang="en-US" dirty="0"/>
          </a:p>
          <a:p>
            <a:r>
              <a:rPr lang="en-US" dirty="0"/>
              <a:t>Covered Persons must disclose </a:t>
            </a:r>
            <a:r>
              <a:rPr lang="en-US" b="1" i="1" dirty="0">
                <a:solidFill>
                  <a:srgbClr val="002060"/>
                </a:solidFill>
              </a:rPr>
              <a:t>all actual and potential conflicts of interest </a:t>
            </a:r>
            <a:r>
              <a:rPr lang="en-US" dirty="0"/>
              <a:t>to the Department of Community Development on its disclosure form.  Whenever possible, a potential conflict of interest should be disclosed </a:t>
            </a:r>
            <a:r>
              <a:rPr lang="en-US" b="1" i="1" u="sng" dirty="0">
                <a:solidFill>
                  <a:srgbClr val="002060"/>
                </a:solidFill>
              </a:rPr>
              <a:t>before</a:t>
            </a:r>
            <a:r>
              <a:rPr lang="en-US" dirty="0"/>
              <a:t> it becomes an actual conflict of interest so that appropriate action may be taken to avoid an actual conflict of interest.</a:t>
            </a:r>
          </a:p>
          <a:p>
            <a:endParaRPr lang="en-US" dirty="0"/>
          </a:p>
        </p:txBody>
      </p:sp>
      <p:sp>
        <p:nvSpPr>
          <p:cNvPr id="3" name="Title 2">
            <a:extLst>
              <a:ext uri="{FF2B5EF4-FFF2-40B4-BE49-F238E27FC236}">
                <a16:creationId xmlns:a16="http://schemas.microsoft.com/office/drawing/2014/main" id="{5C54B4C5-BB78-4A15-A3F3-AEAE5E594AAE}"/>
              </a:ext>
            </a:extLst>
          </p:cNvPr>
          <p:cNvSpPr>
            <a:spLocks noGrp="1"/>
          </p:cNvSpPr>
          <p:nvPr>
            <p:ph type="title"/>
          </p:nvPr>
        </p:nvSpPr>
        <p:spPr/>
        <p:txBody>
          <a:bodyPr>
            <a:normAutofit fontScale="90000"/>
          </a:bodyPr>
          <a:lstStyle/>
          <a:p>
            <a:br>
              <a:rPr lang="en-US" dirty="0"/>
            </a:br>
            <a:r>
              <a:rPr lang="en-US" sz="4400" dirty="0"/>
              <a:t>Review of Disclosures</a:t>
            </a:r>
            <a:br>
              <a:rPr lang="en-US" dirty="0"/>
            </a:br>
            <a:endParaRPr lang="en-US" dirty="0"/>
          </a:p>
        </p:txBody>
      </p:sp>
      <p:sp>
        <p:nvSpPr>
          <p:cNvPr id="4" name="Slide Number Placeholder 3">
            <a:extLst>
              <a:ext uri="{FF2B5EF4-FFF2-40B4-BE49-F238E27FC236}">
                <a16:creationId xmlns:a16="http://schemas.microsoft.com/office/drawing/2014/main" id="{97A7F889-64E2-408A-9A6E-AFA26FAC33E9}"/>
              </a:ext>
            </a:extLst>
          </p:cNvPr>
          <p:cNvSpPr>
            <a:spLocks noGrp="1"/>
          </p:cNvSpPr>
          <p:nvPr>
            <p:ph type="sldNum" sz="quarter" idx="12"/>
          </p:nvPr>
        </p:nvSpPr>
        <p:spPr/>
        <p:txBody>
          <a:bodyPr/>
          <a:lstStyle/>
          <a:p>
            <a:fld id="{B17A3848-6F41-4494-844E-228F5B06A1A5}" type="slidenum">
              <a:rPr lang="en-US" smtClean="0"/>
              <a:pPr/>
              <a:t>15</a:t>
            </a:fld>
            <a:endParaRPr lang="en-US"/>
          </a:p>
        </p:txBody>
      </p:sp>
      <p:pic>
        <p:nvPicPr>
          <p:cNvPr id="6" name="Audio 5">
            <a:hlinkClick r:id="" action="ppaction://media"/>
            <a:extLst>
              <a:ext uri="{FF2B5EF4-FFF2-40B4-BE49-F238E27FC236}">
                <a16:creationId xmlns:a16="http://schemas.microsoft.com/office/drawing/2014/main" id="{4EC1238A-A03A-4F18-BE61-E6990B07A25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996138844"/>
      </p:ext>
    </p:extLst>
  </p:cSld>
  <p:clrMapOvr>
    <a:masterClrMapping/>
  </p:clrMapOvr>
  <mc:AlternateContent xmlns:mc="http://schemas.openxmlformats.org/markup-compatibility/2006" xmlns:p14="http://schemas.microsoft.com/office/powerpoint/2010/main">
    <mc:Choice Requires="p14">
      <p:transition spd="slow" p14:dur="2000" advTm="21406"/>
    </mc:Choice>
    <mc:Fallback xmlns="">
      <p:transition spd="slow" advTm="214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B64E3FE-2BED-45F0-A906-A500AC6977D9}"/>
              </a:ext>
            </a:extLst>
          </p:cNvPr>
          <p:cNvSpPr>
            <a:spLocks noGrp="1"/>
          </p:cNvSpPr>
          <p:nvPr>
            <p:ph idx="1"/>
          </p:nvPr>
        </p:nvSpPr>
        <p:spPr/>
        <p:txBody>
          <a:bodyPr>
            <a:normAutofit lnSpcReduction="10000"/>
          </a:bodyPr>
          <a:lstStyle/>
          <a:p>
            <a:r>
              <a:rPr lang="en-US" dirty="0"/>
              <a:t>If a potential HOME conflict of interest exists under Section III(C)(1) exists, the Director of Community Development will proceed with the exception procedure in Section III(C)(2), if an exception is requested by a housing owner or developer in writing.  </a:t>
            </a:r>
          </a:p>
          <a:p>
            <a:r>
              <a:rPr lang="en-US" dirty="0"/>
              <a:t>If the Director of Community Development determines that the exception should be granted, he or she may grant the exception on behalf of LCG.</a:t>
            </a:r>
          </a:p>
          <a:p>
            <a:r>
              <a:rPr lang="en-US" dirty="0"/>
              <a:t>If an exception request is denied, or no exception is requested, the Director of Community Development, or his or her designee, will notify the Covered Person of the action that must be taken to avoid an actual conflict of interest.</a:t>
            </a:r>
          </a:p>
          <a:p>
            <a:endParaRPr lang="en-US" dirty="0"/>
          </a:p>
        </p:txBody>
      </p:sp>
      <p:sp>
        <p:nvSpPr>
          <p:cNvPr id="3" name="Title 2">
            <a:extLst>
              <a:ext uri="{FF2B5EF4-FFF2-40B4-BE49-F238E27FC236}">
                <a16:creationId xmlns:a16="http://schemas.microsoft.com/office/drawing/2014/main" id="{8A3247DF-6AFA-4E87-BF55-0C8AADAD5ECF}"/>
              </a:ext>
            </a:extLst>
          </p:cNvPr>
          <p:cNvSpPr>
            <a:spLocks noGrp="1"/>
          </p:cNvSpPr>
          <p:nvPr>
            <p:ph type="title"/>
          </p:nvPr>
        </p:nvSpPr>
        <p:spPr/>
        <p:txBody>
          <a:bodyPr>
            <a:noAutofit/>
          </a:bodyPr>
          <a:lstStyle/>
          <a:p>
            <a:r>
              <a:rPr lang="en-US" sz="4000" dirty="0"/>
              <a:t>Review of Disclosures</a:t>
            </a:r>
          </a:p>
        </p:txBody>
      </p:sp>
      <p:sp>
        <p:nvSpPr>
          <p:cNvPr id="4" name="Slide Number Placeholder 3">
            <a:extLst>
              <a:ext uri="{FF2B5EF4-FFF2-40B4-BE49-F238E27FC236}">
                <a16:creationId xmlns:a16="http://schemas.microsoft.com/office/drawing/2014/main" id="{CB63C93B-987A-4F2C-9054-FE80398F3465}"/>
              </a:ext>
            </a:extLst>
          </p:cNvPr>
          <p:cNvSpPr>
            <a:spLocks noGrp="1"/>
          </p:cNvSpPr>
          <p:nvPr>
            <p:ph type="sldNum" sz="quarter" idx="12"/>
          </p:nvPr>
        </p:nvSpPr>
        <p:spPr/>
        <p:txBody>
          <a:bodyPr/>
          <a:lstStyle/>
          <a:p>
            <a:fld id="{B17A3848-6F41-4494-844E-228F5B06A1A5}" type="slidenum">
              <a:rPr lang="en-US" smtClean="0"/>
              <a:pPr/>
              <a:t>16</a:t>
            </a:fld>
            <a:endParaRPr lang="en-US"/>
          </a:p>
        </p:txBody>
      </p:sp>
      <p:pic>
        <p:nvPicPr>
          <p:cNvPr id="8" name="Audio 7">
            <a:hlinkClick r:id="" action="ppaction://media"/>
            <a:extLst>
              <a:ext uri="{FF2B5EF4-FFF2-40B4-BE49-F238E27FC236}">
                <a16:creationId xmlns:a16="http://schemas.microsoft.com/office/drawing/2014/main" id="{73C61F99-E9FC-44C6-950D-AE5778B5196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843018714"/>
      </p:ext>
    </p:extLst>
  </p:cSld>
  <p:clrMapOvr>
    <a:masterClrMapping/>
  </p:clrMapOvr>
  <mc:AlternateContent xmlns:mc="http://schemas.openxmlformats.org/markup-compatibility/2006" xmlns:p14="http://schemas.microsoft.com/office/powerpoint/2010/main">
    <mc:Choice Requires="p14">
      <p:transition spd="slow" p14:dur="2000" advTm="24818"/>
    </mc:Choice>
    <mc:Fallback xmlns="">
      <p:transition spd="slow" advTm="248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EAA4423-68C8-4855-A9CF-C552DD55CB2A}"/>
              </a:ext>
            </a:extLst>
          </p:cNvPr>
          <p:cNvSpPr>
            <a:spLocks noGrp="1"/>
          </p:cNvSpPr>
          <p:nvPr>
            <p:ph idx="1"/>
          </p:nvPr>
        </p:nvSpPr>
        <p:spPr/>
        <p:txBody>
          <a:bodyPr>
            <a:normAutofit lnSpcReduction="10000"/>
          </a:bodyPr>
          <a:lstStyle/>
          <a:p>
            <a:r>
              <a:rPr lang="en-US" dirty="0"/>
              <a:t> If an </a:t>
            </a:r>
            <a:r>
              <a:rPr lang="en-US" b="1" i="1" u="sng" dirty="0">
                <a:solidFill>
                  <a:srgbClr val="002060"/>
                </a:solidFill>
              </a:rPr>
              <a:t>actual conflict of interest exists</a:t>
            </a:r>
            <a:r>
              <a:rPr lang="en-US" dirty="0"/>
              <a:t>, the Director of Community Development will first consult with the City-Parish Attorney, or his or her designee, then notify the Covered Person of how the conflict of interest will be handled in order to eliminate the conflict and address any other issues.  </a:t>
            </a:r>
          </a:p>
          <a:p>
            <a:endParaRPr lang="en-US" dirty="0"/>
          </a:p>
          <a:p>
            <a:r>
              <a:rPr lang="en-US" dirty="0"/>
              <a:t>If </a:t>
            </a:r>
            <a:r>
              <a:rPr lang="en-US" b="1" i="1" u="sng" dirty="0">
                <a:solidFill>
                  <a:srgbClr val="002060"/>
                </a:solidFill>
              </a:rPr>
              <a:t>no conflict of interest exists</a:t>
            </a:r>
            <a:r>
              <a:rPr lang="en-US" dirty="0"/>
              <a:t>, the Director of Community Development, or his or her designee, will notify the Covered Person.</a:t>
            </a:r>
          </a:p>
          <a:p>
            <a:endParaRPr lang="en-US" dirty="0"/>
          </a:p>
          <a:p>
            <a:pPr lvl="1"/>
            <a:r>
              <a:rPr lang="en-US" b="1" i="1" dirty="0">
                <a:solidFill>
                  <a:srgbClr val="002060"/>
                </a:solidFill>
              </a:rPr>
              <a:t>NOTE:  </a:t>
            </a:r>
            <a:r>
              <a:rPr lang="en-US" i="1" dirty="0"/>
              <a:t>HUD will not grant an exception for any actual conflict of interest or for a potential procurement conflict of interest.</a:t>
            </a:r>
          </a:p>
          <a:p>
            <a:endParaRPr lang="en-US" dirty="0"/>
          </a:p>
        </p:txBody>
      </p:sp>
      <p:sp>
        <p:nvSpPr>
          <p:cNvPr id="3" name="Title 2">
            <a:extLst>
              <a:ext uri="{FF2B5EF4-FFF2-40B4-BE49-F238E27FC236}">
                <a16:creationId xmlns:a16="http://schemas.microsoft.com/office/drawing/2014/main" id="{D5A63FF9-B7B2-48D6-A1AD-DC463D259D90}"/>
              </a:ext>
            </a:extLst>
          </p:cNvPr>
          <p:cNvSpPr>
            <a:spLocks noGrp="1"/>
          </p:cNvSpPr>
          <p:nvPr>
            <p:ph type="title"/>
          </p:nvPr>
        </p:nvSpPr>
        <p:spPr/>
        <p:txBody>
          <a:bodyPr>
            <a:noAutofit/>
          </a:bodyPr>
          <a:lstStyle/>
          <a:p>
            <a:r>
              <a:rPr lang="en-US" sz="4000" dirty="0"/>
              <a:t>Review of Disclosures</a:t>
            </a:r>
          </a:p>
        </p:txBody>
      </p:sp>
      <p:sp>
        <p:nvSpPr>
          <p:cNvPr id="4" name="Slide Number Placeholder 3">
            <a:extLst>
              <a:ext uri="{FF2B5EF4-FFF2-40B4-BE49-F238E27FC236}">
                <a16:creationId xmlns:a16="http://schemas.microsoft.com/office/drawing/2014/main" id="{0AB93FB3-FEF9-4389-94DB-B95D0F7D20D9}"/>
              </a:ext>
            </a:extLst>
          </p:cNvPr>
          <p:cNvSpPr>
            <a:spLocks noGrp="1"/>
          </p:cNvSpPr>
          <p:nvPr>
            <p:ph type="sldNum" sz="quarter" idx="12"/>
          </p:nvPr>
        </p:nvSpPr>
        <p:spPr/>
        <p:txBody>
          <a:bodyPr/>
          <a:lstStyle/>
          <a:p>
            <a:fld id="{B17A3848-6F41-4494-844E-228F5B06A1A5}" type="slidenum">
              <a:rPr lang="en-US" smtClean="0"/>
              <a:pPr/>
              <a:t>17</a:t>
            </a:fld>
            <a:endParaRPr lang="en-US"/>
          </a:p>
        </p:txBody>
      </p:sp>
      <p:pic>
        <p:nvPicPr>
          <p:cNvPr id="6" name="Audio 5">
            <a:hlinkClick r:id="" action="ppaction://media"/>
            <a:extLst>
              <a:ext uri="{FF2B5EF4-FFF2-40B4-BE49-F238E27FC236}">
                <a16:creationId xmlns:a16="http://schemas.microsoft.com/office/drawing/2014/main" id="{2FDA4C4B-52AE-4969-A1D5-C7A8546BE42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619760409"/>
      </p:ext>
    </p:extLst>
  </p:cSld>
  <p:clrMapOvr>
    <a:masterClrMapping/>
  </p:clrMapOvr>
  <mc:AlternateContent xmlns:mc="http://schemas.openxmlformats.org/markup-compatibility/2006" xmlns:p14="http://schemas.microsoft.com/office/powerpoint/2010/main">
    <mc:Choice Requires="p14">
      <p:transition spd="slow" p14:dur="2000" advTm="26440"/>
    </mc:Choice>
    <mc:Fallback xmlns="">
      <p:transition spd="slow" advTm="264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448B3F-DC3A-4903-84A3-13047ADDAA92}"/>
              </a:ext>
            </a:extLst>
          </p:cNvPr>
          <p:cNvSpPr>
            <a:spLocks noGrp="1"/>
          </p:cNvSpPr>
          <p:nvPr>
            <p:ph idx="1"/>
          </p:nvPr>
        </p:nvSpPr>
        <p:spPr>
          <a:xfrm>
            <a:off x="838200" y="956931"/>
            <a:ext cx="10515600" cy="5220032"/>
          </a:xfrm>
        </p:spPr>
        <p:txBody>
          <a:bodyPr anchor="ctr">
            <a:normAutofit fontScale="92500"/>
          </a:bodyPr>
          <a:lstStyle/>
          <a:p>
            <a:endParaRPr lang="en-US" b="1" i="1" dirty="0">
              <a:solidFill>
                <a:srgbClr val="002060"/>
              </a:solidFill>
            </a:endParaRPr>
          </a:p>
          <a:p>
            <a:r>
              <a:rPr lang="en-US" b="1" i="1" dirty="0">
                <a:solidFill>
                  <a:srgbClr val="002060"/>
                </a:solidFill>
              </a:rPr>
              <a:t>Legal Review</a:t>
            </a:r>
            <a:r>
              <a:rPr lang="en-US" dirty="0"/>
              <a:t>.  The City-Parish Attorney, or his or her designee, will review the conflict of interest and determine whether the interest for which the exception is sought would not violate State or local law.  If there would be no violation of Louisiana or local law, a legal opinion to that effect will be provided to the Director of Community Development.  </a:t>
            </a:r>
          </a:p>
          <a:p>
            <a:endParaRPr lang="en-US" dirty="0"/>
          </a:p>
          <a:p>
            <a:pPr lvl="1"/>
            <a:r>
              <a:rPr lang="en-US" i="1" dirty="0"/>
              <a:t>If there would be a violation of Louisiana or local law, the Director of Community Development, or his or her designee, will notify the Covered Person that an </a:t>
            </a:r>
            <a:r>
              <a:rPr lang="en-US" b="1" dirty="0"/>
              <a:t>exception cannot be requested </a:t>
            </a:r>
            <a:r>
              <a:rPr lang="en-US" i="1" dirty="0"/>
              <a:t>from HUD for this reason, and that he or she may not engage in the activity or enter into the contract that will create an actual conflict of interest.</a:t>
            </a:r>
          </a:p>
          <a:p>
            <a:pPr lvl="1"/>
            <a:endParaRPr lang="en-US" i="1" dirty="0"/>
          </a:p>
          <a:p>
            <a:endParaRPr lang="en-US" dirty="0"/>
          </a:p>
        </p:txBody>
      </p:sp>
      <p:sp>
        <p:nvSpPr>
          <p:cNvPr id="3" name="Title 2">
            <a:extLst>
              <a:ext uri="{FF2B5EF4-FFF2-40B4-BE49-F238E27FC236}">
                <a16:creationId xmlns:a16="http://schemas.microsoft.com/office/drawing/2014/main" id="{0AB75B64-096B-47E2-8534-B99F834F115E}"/>
              </a:ext>
            </a:extLst>
          </p:cNvPr>
          <p:cNvSpPr>
            <a:spLocks noGrp="1"/>
          </p:cNvSpPr>
          <p:nvPr>
            <p:ph type="title"/>
          </p:nvPr>
        </p:nvSpPr>
        <p:spPr/>
        <p:txBody>
          <a:bodyPr>
            <a:normAutofit fontScale="90000"/>
          </a:bodyPr>
          <a:lstStyle/>
          <a:p>
            <a:br>
              <a:rPr lang="en-US" sz="4000" dirty="0"/>
            </a:br>
            <a:r>
              <a:rPr lang="en-US" sz="4000" dirty="0"/>
              <a:t>HUD Exception </a:t>
            </a:r>
            <a:br>
              <a:rPr lang="en-US" dirty="0"/>
            </a:br>
            <a:endParaRPr lang="en-US" dirty="0"/>
          </a:p>
        </p:txBody>
      </p:sp>
      <p:sp>
        <p:nvSpPr>
          <p:cNvPr id="4" name="Slide Number Placeholder 3">
            <a:extLst>
              <a:ext uri="{FF2B5EF4-FFF2-40B4-BE49-F238E27FC236}">
                <a16:creationId xmlns:a16="http://schemas.microsoft.com/office/drawing/2014/main" id="{C8DF0623-0199-4336-B945-E2208B81F398}"/>
              </a:ext>
            </a:extLst>
          </p:cNvPr>
          <p:cNvSpPr>
            <a:spLocks noGrp="1"/>
          </p:cNvSpPr>
          <p:nvPr>
            <p:ph type="sldNum" sz="quarter" idx="12"/>
          </p:nvPr>
        </p:nvSpPr>
        <p:spPr/>
        <p:txBody>
          <a:bodyPr/>
          <a:lstStyle/>
          <a:p>
            <a:fld id="{B17A3848-6F41-4494-844E-228F5B06A1A5}" type="slidenum">
              <a:rPr lang="en-US" smtClean="0"/>
              <a:pPr/>
              <a:t>18</a:t>
            </a:fld>
            <a:endParaRPr lang="en-US"/>
          </a:p>
        </p:txBody>
      </p:sp>
      <p:pic>
        <p:nvPicPr>
          <p:cNvPr id="6" name="Audio 5">
            <a:hlinkClick r:id="" action="ppaction://media"/>
            <a:extLst>
              <a:ext uri="{FF2B5EF4-FFF2-40B4-BE49-F238E27FC236}">
                <a16:creationId xmlns:a16="http://schemas.microsoft.com/office/drawing/2014/main" id="{F97E64F3-390F-477B-AC04-43C511A4747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4082689080"/>
      </p:ext>
    </p:extLst>
  </p:cSld>
  <p:clrMapOvr>
    <a:masterClrMapping/>
  </p:clrMapOvr>
  <mc:AlternateContent xmlns:mc="http://schemas.openxmlformats.org/markup-compatibility/2006" xmlns:p14="http://schemas.microsoft.com/office/powerpoint/2010/main">
    <mc:Choice Requires="p14">
      <p:transition spd="slow" p14:dur="2000" advTm="14872"/>
    </mc:Choice>
    <mc:Fallback xmlns="">
      <p:transition spd="slow" advTm="148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chor="ctr"/>
          <a:lstStyle/>
          <a:p>
            <a:r>
              <a:rPr lang="en-US" b="1" i="1" dirty="0">
                <a:solidFill>
                  <a:srgbClr val="002060"/>
                </a:solidFill>
              </a:rPr>
              <a:t>Public Disclosure.  </a:t>
            </a:r>
            <a:r>
              <a:rPr lang="en-US" dirty="0"/>
              <a:t>A  public  disclosure  must  be  made  of  the  nature  of  the  conflict of interest, which shall include the name of the person(s) and/or organization(s) and the factual nature.  </a:t>
            </a:r>
          </a:p>
          <a:p>
            <a:endParaRPr lang="en-US" dirty="0"/>
          </a:p>
          <a:p>
            <a:pPr lvl="1"/>
            <a:r>
              <a:rPr lang="en-US" dirty="0"/>
              <a:t>Public disclosure will be made by publication one time in LCG’s official journal. </a:t>
            </a:r>
          </a:p>
          <a:p>
            <a:endParaRPr lang="en-US" dirty="0"/>
          </a:p>
        </p:txBody>
      </p:sp>
      <p:sp>
        <p:nvSpPr>
          <p:cNvPr id="3" name="Title 2"/>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B17A3848-6F41-4494-844E-228F5B06A1A5}" type="slidenum">
              <a:rPr lang="en-US" smtClean="0"/>
              <a:pPr/>
              <a:t>19</a:t>
            </a:fld>
            <a:endParaRPr lang="en-US"/>
          </a:p>
        </p:txBody>
      </p:sp>
      <p:pic>
        <p:nvPicPr>
          <p:cNvPr id="5" name="Audio 4">
            <a:hlinkClick r:id="" action="ppaction://media"/>
            <a:extLst>
              <a:ext uri="{FF2B5EF4-FFF2-40B4-BE49-F238E27FC236}">
                <a16:creationId xmlns:a16="http://schemas.microsoft.com/office/drawing/2014/main" id="{32CB5E83-0CAE-47F7-95ED-7DABBC3FCC5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469931543"/>
      </p:ext>
    </p:extLst>
  </p:cSld>
  <p:clrMapOvr>
    <a:masterClrMapping/>
  </p:clrMapOvr>
  <mc:AlternateContent xmlns:mc="http://schemas.openxmlformats.org/markup-compatibility/2006" xmlns:p14="http://schemas.microsoft.com/office/powerpoint/2010/main">
    <mc:Choice Requires="p14">
      <p:transition spd="slow" p14:dur="2000" advTm="17044"/>
    </mc:Choice>
    <mc:Fallback xmlns="">
      <p:transition spd="slow" advTm="170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2EAF06-5CB3-406D-896B-581386A4D415}"/>
              </a:ext>
            </a:extLst>
          </p:cNvPr>
          <p:cNvSpPr>
            <a:spLocks noGrp="1"/>
          </p:cNvSpPr>
          <p:nvPr>
            <p:ph idx="1"/>
          </p:nvPr>
        </p:nvSpPr>
        <p:spPr/>
        <p:txBody>
          <a:bodyPr anchor="t"/>
          <a:lstStyle/>
          <a:p>
            <a:pPr marL="0" indent="0">
              <a:lnSpc>
                <a:spcPct val="150000"/>
              </a:lnSpc>
              <a:buNone/>
            </a:pPr>
            <a:endParaRPr lang="en-US" sz="2400" dirty="0"/>
          </a:p>
          <a:p>
            <a:pPr marL="0" indent="0">
              <a:lnSpc>
                <a:spcPct val="150000"/>
              </a:lnSpc>
              <a:buNone/>
            </a:pPr>
            <a:r>
              <a:rPr lang="en-US" sz="2400" dirty="0"/>
              <a:t>HUD Programs are governed by </a:t>
            </a:r>
            <a:r>
              <a:rPr lang="en-US" sz="2400" b="1" i="1" dirty="0">
                <a:solidFill>
                  <a:srgbClr val="002060"/>
                </a:solidFill>
              </a:rPr>
              <a:t>conflict of interest </a:t>
            </a:r>
            <a:r>
              <a:rPr lang="en-US" sz="2400" dirty="0"/>
              <a:t>rules to prevent; </a:t>
            </a:r>
          </a:p>
          <a:p>
            <a:pPr marL="0" indent="0">
              <a:lnSpc>
                <a:spcPct val="150000"/>
              </a:lnSpc>
              <a:buNone/>
            </a:pPr>
            <a:r>
              <a:rPr lang="en-US" dirty="0"/>
              <a:t>	1) </a:t>
            </a:r>
            <a:r>
              <a:rPr lang="en-US" b="1" i="1" dirty="0">
                <a:solidFill>
                  <a:srgbClr val="002060"/>
                </a:solidFill>
              </a:rPr>
              <a:t>undue influence </a:t>
            </a:r>
            <a:r>
              <a:rPr lang="en-US" dirty="0"/>
              <a:t>in the decision-making process 		    and </a:t>
            </a:r>
          </a:p>
          <a:p>
            <a:pPr marL="0" indent="0">
              <a:lnSpc>
                <a:spcPct val="150000"/>
              </a:lnSpc>
              <a:buNone/>
            </a:pPr>
            <a:r>
              <a:rPr lang="en-US" dirty="0"/>
              <a:t>	2) </a:t>
            </a:r>
            <a:r>
              <a:rPr lang="en-US" b="1" i="1" dirty="0">
                <a:solidFill>
                  <a:srgbClr val="002060"/>
                </a:solidFill>
              </a:rPr>
              <a:t>financial gain </a:t>
            </a:r>
            <a:r>
              <a:rPr lang="en-US" dirty="0"/>
              <a:t>or </a:t>
            </a:r>
          </a:p>
          <a:p>
            <a:pPr marL="0" indent="0">
              <a:lnSpc>
                <a:spcPct val="150000"/>
              </a:lnSpc>
              <a:buNone/>
            </a:pPr>
            <a:r>
              <a:rPr lang="en-US" dirty="0"/>
              <a:t>	3) </a:t>
            </a:r>
            <a:r>
              <a:rPr lang="en-US" b="1" i="1" dirty="0">
                <a:solidFill>
                  <a:srgbClr val="002060"/>
                </a:solidFill>
              </a:rPr>
              <a:t>other benefit </a:t>
            </a:r>
            <a:r>
              <a:rPr lang="en-US" dirty="0"/>
              <a:t>from the expenditure of grant funds. </a:t>
            </a:r>
          </a:p>
        </p:txBody>
      </p:sp>
      <p:sp>
        <p:nvSpPr>
          <p:cNvPr id="3" name="Title 2">
            <a:extLst>
              <a:ext uri="{FF2B5EF4-FFF2-40B4-BE49-F238E27FC236}">
                <a16:creationId xmlns:a16="http://schemas.microsoft.com/office/drawing/2014/main" id="{68EA3AFE-450C-485D-80C3-A049ED17CE47}"/>
              </a:ext>
            </a:extLst>
          </p:cNvPr>
          <p:cNvSpPr>
            <a:spLocks noGrp="1"/>
          </p:cNvSpPr>
          <p:nvPr>
            <p:ph type="title"/>
          </p:nvPr>
        </p:nvSpPr>
        <p:spPr/>
        <p:txBody>
          <a:bodyPr/>
          <a:lstStyle/>
          <a:p>
            <a:r>
              <a:rPr lang="en-US" dirty="0"/>
              <a:t>HUD Programs &amp; Conflict of Interest Rules </a:t>
            </a:r>
          </a:p>
        </p:txBody>
      </p:sp>
      <p:sp>
        <p:nvSpPr>
          <p:cNvPr id="4" name="Slide Number Placeholder 3">
            <a:extLst>
              <a:ext uri="{FF2B5EF4-FFF2-40B4-BE49-F238E27FC236}">
                <a16:creationId xmlns:a16="http://schemas.microsoft.com/office/drawing/2014/main" id="{BB87CF47-C17F-4ED5-A339-AB91D155A087}"/>
              </a:ext>
            </a:extLst>
          </p:cNvPr>
          <p:cNvSpPr>
            <a:spLocks noGrp="1"/>
          </p:cNvSpPr>
          <p:nvPr>
            <p:ph type="sldNum" sz="quarter" idx="12"/>
          </p:nvPr>
        </p:nvSpPr>
        <p:spPr/>
        <p:txBody>
          <a:bodyPr/>
          <a:lstStyle/>
          <a:p>
            <a:fld id="{B17A3848-6F41-4494-844E-228F5B06A1A5}" type="slidenum">
              <a:rPr lang="en-US" smtClean="0"/>
              <a:pPr/>
              <a:t>2</a:t>
            </a:fld>
            <a:endParaRPr lang="en-US" dirty="0"/>
          </a:p>
        </p:txBody>
      </p:sp>
      <p:pic>
        <p:nvPicPr>
          <p:cNvPr id="6" name="Audio 5">
            <a:hlinkClick r:id="" action="ppaction://media"/>
            <a:extLst>
              <a:ext uri="{FF2B5EF4-FFF2-40B4-BE49-F238E27FC236}">
                <a16:creationId xmlns:a16="http://schemas.microsoft.com/office/drawing/2014/main" id="{1118D8E6-02A9-45F5-BDE5-45BF88CE496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694013179"/>
      </p:ext>
    </p:extLst>
  </p:cSld>
  <p:clrMapOvr>
    <a:masterClrMapping/>
  </p:clrMapOvr>
  <mc:AlternateContent xmlns:mc="http://schemas.openxmlformats.org/markup-compatibility/2006" xmlns:p14="http://schemas.microsoft.com/office/powerpoint/2010/main">
    <mc:Choice Requires="p14">
      <p:transition spd="slow" p14:dur="2000" advTm="13626"/>
    </mc:Choice>
    <mc:Fallback xmlns="">
      <p:transition spd="slow" advTm="136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448B3F-DC3A-4903-84A3-13047ADDAA92}"/>
              </a:ext>
            </a:extLst>
          </p:cNvPr>
          <p:cNvSpPr>
            <a:spLocks noGrp="1"/>
          </p:cNvSpPr>
          <p:nvPr>
            <p:ph idx="1"/>
          </p:nvPr>
        </p:nvSpPr>
        <p:spPr>
          <a:xfrm>
            <a:off x="838200" y="1201479"/>
            <a:ext cx="10515600" cy="4975483"/>
          </a:xfrm>
        </p:spPr>
        <p:txBody>
          <a:bodyPr anchor="ctr">
            <a:normAutofit/>
          </a:bodyPr>
          <a:lstStyle/>
          <a:p>
            <a:r>
              <a:rPr lang="en-US" b="1" i="1" dirty="0">
                <a:solidFill>
                  <a:srgbClr val="002060"/>
                </a:solidFill>
              </a:rPr>
              <a:t>Formal Request.  </a:t>
            </a:r>
            <a:r>
              <a:rPr lang="en-US" dirty="0"/>
              <a:t>After receiving the legal opinion and making the public disclosure, the Director of Community Development, or his or her designee:</a:t>
            </a:r>
          </a:p>
          <a:p>
            <a:endParaRPr lang="en-US" dirty="0"/>
          </a:p>
          <a:p>
            <a:pPr lvl="1"/>
            <a:r>
              <a:rPr lang="en-US" dirty="0"/>
              <a:t>Will submit a formal request to HUD for an exception to be granted for the potential conflict of interest.</a:t>
            </a:r>
          </a:p>
          <a:p>
            <a:pPr marL="457200" lvl="1" indent="0">
              <a:buNone/>
            </a:pPr>
            <a:r>
              <a:rPr lang="en-US" dirty="0"/>
              <a:t> </a:t>
            </a:r>
          </a:p>
          <a:p>
            <a:pPr lvl="1"/>
            <a:r>
              <a:rPr lang="en-US" dirty="0"/>
              <a:t>The request must be accompanied by (a) an assurance that there has been public disclosure of the conflict and a description of how the public disclosure was made, and (b) the legal opinion.</a:t>
            </a:r>
          </a:p>
          <a:p>
            <a:endParaRPr lang="en-US" dirty="0"/>
          </a:p>
        </p:txBody>
      </p:sp>
      <p:sp>
        <p:nvSpPr>
          <p:cNvPr id="3" name="Title 2">
            <a:extLst>
              <a:ext uri="{FF2B5EF4-FFF2-40B4-BE49-F238E27FC236}">
                <a16:creationId xmlns:a16="http://schemas.microsoft.com/office/drawing/2014/main" id="{0AB75B64-096B-47E2-8534-B99F834F115E}"/>
              </a:ext>
            </a:extLst>
          </p:cNvPr>
          <p:cNvSpPr>
            <a:spLocks noGrp="1"/>
          </p:cNvSpPr>
          <p:nvPr>
            <p:ph type="title"/>
          </p:nvPr>
        </p:nvSpPr>
        <p:spPr/>
        <p:txBody>
          <a:bodyPr>
            <a:normAutofit fontScale="90000"/>
          </a:bodyPr>
          <a:lstStyle/>
          <a:p>
            <a:br>
              <a:rPr lang="en-US" sz="4000" dirty="0"/>
            </a:br>
            <a:r>
              <a:rPr lang="en-US" sz="4000" dirty="0"/>
              <a:t>HUD Exception </a:t>
            </a:r>
            <a:br>
              <a:rPr lang="en-US" dirty="0"/>
            </a:br>
            <a:endParaRPr lang="en-US" dirty="0"/>
          </a:p>
        </p:txBody>
      </p:sp>
      <p:sp>
        <p:nvSpPr>
          <p:cNvPr id="4" name="Slide Number Placeholder 3">
            <a:extLst>
              <a:ext uri="{FF2B5EF4-FFF2-40B4-BE49-F238E27FC236}">
                <a16:creationId xmlns:a16="http://schemas.microsoft.com/office/drawing/2014/main" id="{C8DF0623-0199-4336-B945-E2208B81F398}"/>
              </a:ext>
            </a:extLst>
          </p:cNvPr>
          <p:cNvSpPr>
            <a:spLocks noGrp="1"/>
          </p:cNvSpPr>
          <p:nvPr>
            <p:ph type="sldNum" sz="quarter" idx="12"/>
          </p:nvPr>
        </p:nvSpPr>
        <p:spPr/>
        <p:txBody>
          <a:bodyPr/>
          <a:lstStyle/>
          <a:p>
            <a:fld id="{B17A3848-6F41-4494-844E-228F5B06A1A5}" type="slidenum">
              <a:rPr lang="en-US" smtClean="0"/>
              <a:pPr/>
              <a:t>20</a:t>
            </a:fld>
            <a:endParaRPr lang="en-US"/>
          </a:p>
        </p:txBody>
      </p:sp>
      <p:pic>
        <p:nvPicPr>
          <p:cNvPr id="6" name="Audio 5">
            <a:hlinkClick r:id="" action="ppaction://media"/>
            <a:extLst>
              <a:ext uri="{FF2B5EF4-FFF2-40B4-BE49-F238E27FC236}">
                <a16:creationId xmlns:a16="http://schemas.microsoft.com/office/drawing/2014/main" id="{8CD3EC90-9CCA-43A5-B3B9-231850D83EA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820992297"/>
      </p:ext>
    </p:extLst>
  </p:cSld>
  <p:clrMapOvr>
    <a:masterClrMapping/>
  </p:clrMapOvr>
  <mc:AlternateContent xmlns:mc="http://schemas.openxmlformats.org/markup-compatibility/2006" xmlns:p14="http://schemas.microsoft.com/office/powerpoint/2010/main">
    <mc:Choice Requires="p14">
      <p:transition spd="slow" p14:dur="2000" advTm="18438"/>
    </mc:Choice>
    <mc:Fallback xmlns="">
      <p:transition spd="slow" advTm="184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chor="ctr"/>
          <a:lstStyle/>
          <a:p>
            <a:pPr>
              <a:lnSpc>
                <a:spcPct val="100000"/>
              </a:lnSpc>
            </a:pPr>
            <a:r>
              <a:rPr lang="en-US" b="1" i="1" dirty="0">
                <a:solidFill>
                  <a:srgbClr val="002060"/>
                </a:solidFill>
              </a:rPr>
              <a:t>HUD Determination.  </a:t>
            </a:r>
            <a:r>
              <a:rPr lang="en-US" dirty="0"/>
              <a:t>The Director of Community Development, or his or her designee, will communicate the HUD determination to the Covered Person.  </a:t>
            </a:r>
          </a:p>
          <a:p>
            <a:pPr lvl="1">
              <a:lnSpc>
                <a:spcPct val="100000"/>
              </a:lnSpc>
            </a:pPr>
            <a:r>
              <a:rPr lang="en-US" dirty="0"/>
              <a:t>If the exception is granted, he or she may engage in the activity or enter into the contract at issue.   </a:t>
            </a:r>
          </a:p>
          <a:p>
            <a:pPr lvl="1">
              <a:lnSpc>
                <a:spcPct val="100000"/>
              </a:lnSpc>
            </a:pPr>
            <a:r>
              <a:rPr lang="en-US" dirty="0"/>
              <a:t>If the request for an exception is denied, he or she must take the necessary action to avoid an actual conflict of interest.</a:t>
            </a:r>
          </a:p>
          <a:p>
            <a:pPr>
              <a:lnSpc>
                <a:spcPct val="100000"/>
              </a:lnSpc>
            </a:pPr>
            <a:endParaRPr lang="en-US" dirty="0"/>
          </a:p>
        </p:txBody>
      </p:sp>
      <p:sp>
        <p:nvSpPr>
          <p:cNvPr id="3" name="Title 2"/>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B17A3848-6F41-4494-844E-228F5B06A1A5}" type="slidenum">
              <a:rPr lang="en-US" smtClean="0"/>
              <a:pPr/>
              <a:t>21</a:t>
            </a:fld>
            <a:endParaRPr lang="en-US"/>
          </a:p>
        </p:txBody>
      </p:sp>
      <p:pic>
        <p:nvPicPr>
          <p:cNvPr id="5" name="Audio 4">
            <a:hlinkClick r:id="" action="ppaction://media"/>
            <a:extLst>
              <a:ext uri="{FF2B5EF4-FFF2-40B4-BE49-F238E27FC236}">
                <a16:creationId xmlns:a16="http://schemas.microsoft.com/office/drawing/2014/main" id="{4088621D-616E-402F-B9D7-BB7CB145906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831323577"/>
      </p:ext>
    </p:extLst>
  </p:cSld>
  <p:clrMapOvr>
    <a:masterClrMapping/>
  </p:clrMapOvr>
  <mc:AlternateContent xmlns:mc="http://schemas.openxmlformats.org/markup-compatibility/2006" xmlns:p14="http://schemas.microsoft.com/office/powerpoint/2010/main">
    <mc:Choice Requires="p14">
      <p:transition spd="slow" p14:dur="2000" advTm="14343"/>
    </mc:Choice>
    <mc:Fallback xmlns="">
      <p:transition spd="slow" advTm="143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448B3F-DC3A-4903-84A3-13047ADDAA92}"/>
              </a:ext>
            </a:extLst>
          </p:cNvPr>
          <p:cNvSpPr>
            <a:spLocks noGrp="1"/>
          </p:cNvSpPr>
          <p:nvPr>
            <p:ph idx="1"/>
          </p:nvPr>
        </p:nvSpPr>
        <p:spPr>
          <a:xfrm>
            <a:off x="838200" y="1201479"/>
            <a:ext cx="10515600" cy="4975483"/>
          </a:xfrm>
        </p:spPr>
        <p:txBody>
          <a:bodyPr anchor="ctr">
            <a:normAutofit/>
          </a:bodyPr>
          <a:lstStyle/>
          <a:p>
            <a:pPr marL="0" indent="0" algn="ctr">
              <a:buNone/>
            </a:pPr>
            <a:r>
              <a:rPr lang="en-US" dirty="0">
                <a:solidFill>
                  <a:srgbClr val="002060"/>
                </a:solidFill>
              </a:rPr>
              <a:t>If you need additional information please contact: </a:t>
            </a:r>
          </a:p>
          <a:p>
            <a:pPr marL="0" indent="0" algn="ctr">
              <a:buNone/>
            </a:pPr>
            <a:r>
              <a:rPr lang="en-US" b="1" i="1" dirty="0">
                <a:solidFill>
                  <a:srgbClr val="002060"/>
                </a:solidFill>
              </a:rPr>
              <a:t>	LCG Community Development Department </a:t>
            </a:r>
          </a:p>
          <a:p>
            <a:pPr marL="0" indent="0" algn="ctr">
              <a:buNone/>
            </a:pPr>
            <a:r>
              <a:rPr lang="en-US" b="1" i="1" dirty="0">
                <a:solidFill>
                  <a:srgbClr val="002060"/>
                </a:solidFill>
              </a:rPr>
              <a:t>Grants Manager</a:t>
            </a:r>
          </a:p>
          <a:p>
            <a:pPr marL="0" indent="0" algn="ctr">
              <a:buNone/>
            </a:pPr>
            <a:r>
              <a:rPr lang="en-US" b="1" i="1" dirty="0">
                <a:solidFill>
                  <a:srgbClr val="002060"/>
                </a:solidFill>
              </a:rPr>
              <a:t>337.291.8435</a:t>
            </a:r>
            <a:endParaRPr lang="en-US" dirty="0"/>
          </a:p>
          <a:p>
            <a:pPr algn="ctr"/>
            <a:endParaRPr lang="en-US" dirty="0"/>
          </a:p>
        </p:txBody>
      </p:sp>
      <p:sp>
        <p:nvSpPr>
          <p:cNvPr id="3" name="Title 2">
            <a:extLst>
              <a:ext uri="{FF2B5EF4-FFF2-40B4-BE49-F238E27FC236}">
                <a16:creationId xmlns:a16="http://schemas.microsoft.com/office/drawing/2014/main" id="{0AB75B64-096B-47E2-8534-B99F834F115E}"/>
              </a:ext>
            </a:extLst>
          </p:cNvPr>
          <p:cNvSpPr>
            <a:spLocks noGrp="1"/>
          </p:cNvSpPr>
          <p:nvPr>
            <p:ph type="title"/>
          </p:nvPr>
        </p:nvSpPr>
        <p:spPr/>
        <p:txBody>
          <a:bodyPr>
            <a:normAutofit fontScale="90000"/>
          </a:bodyPr>
          <a:lstStyle/>
          <a:p>
            <a:br>
              <a:rPr lang="en-US" sz="4000" dirty="0"/>
            </a:br>
            <a:r>
              <a:rPr lang="en-US" sz="4000" dirty="0"/>
              <a:t>For More Information </a:t>
            </a:r>
            <a:br>
              <a:rPr lang="en-US" dirty="0"/>
            </a:br>
            <a:endParaRPr lang="en-US" dirty="0"/>
          </a:p>
        </p:txBody>
      </p:sp>
      <p:sp>
        <p:nvSpPr>
          <p:cNvPr id="4" name="Slide Number Placeholder 3">
            <a:extLst>
              <a:ext uri="{FF2B5EF4-FFF2-40B4-BE49-F238E27FC236}">
                <a16:creationId xmlns:a16="http://schemas.microsoft.com/office/drawing/2014/main" id="{C8DF0623-0199-4336-B945-E2208B81F398}"/>
              </a:ext>
            </a:extLst>
          </p:cNvPr>
          <p:cNvSpPr>
            <a:spLocks noGrp="1"/>
          </p:cNvSpPr>
          <p:nvPr>
            <p:ph type="sldNum" sz="quarter" idx="12"/>
          </p:nvPr>
        </p:nvSpPr>
        <p:spPr/>
        <p:txBody>
          <a:bodyPr/>
          <a:lstStyle/>
          <a:p>
            <a:fld id="{B17A3848-6F41-4494-844E-228F5B06A1A5}" type="slidenum">
              <a:rPr lang="en-US" smtClean="0"/>
              <a:pPr/>
              <a:t>22</a:t>
            </a:fld>
            <a:endParaRPr lang="en-US"/>
          </a:p>
        </p:txBody>
      </p:sp>
      <p:pic>
        <p:nvPicPr>
          <p:cNvPr id="7" name="Audio 6">
            <a:hlinkClick r:id="" action="ppaction://media"/>
            <a:extLst>
              <a:ext uri="{FF2B5EF4-FFF2-40B4-BE49-F238E27FC236}">
                <a16:creationId xmlns:a16="http://schemas.microsoft.com/office/drawing/2014/main" id="{6F28FA20-F830-461F-8727-8C5CC0A4E2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862036462"/>
      </p:ext>
    </p:extLst>
  </p:cSld>
  <p:clrMapOvr>
    <a:masterClrMapping/>
  </p:clrMapOvr>
  <mc:AlternateContent xmlns:mc="http://schemas.openxmlformats.org/markup-compatibility/2006" xmlns:p14="http://schemas.microsoft.com/office/powerpoint/2010/main">
    <mc:Choice Requires="p14">
      <p:transition spd="slow" p14:dur="2000" advTm="26119"/>
    </mc:Choice>
    <mc:Fallback xmlns="">
      <p:transition spd="slow" advTm="261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D0BDE16-12C7-417C-B802-EC25A754AF8D}"/>
              </a:ext>
            </a:extLst>
          </p:cNvPr>
          <p:cNvSpPr>
            <a:spLocks noGrp="1"/>
          </p:cNvSpPr>
          <p:nvPr>
            <p:ph idx="1"/>
          </p:nvPr>
        </p:nvSpPr>
        <p:spPr/>
        <p:txBody>
          <a:bodyPr>
            <a:normAutofit/>
          </a:bodyPr>
          <a:lstStyle/>
          <a:p>
            <a:r>
              <a:rPr lang="en-US" b="1" dirty="0"/>
              <a:t>A.	Training</a:t>
            </a:r>
          </a:p>
          <a:p>
            <a:pPr lvl="1"/>
            <a:r>
              <a:rPr lang="en-US" dirty="0"/>
              <a:t>All Covered Persons must receive </a:t>
            </a:r>
            <a:r>
              <a:rPr lang="en-US" b="1" i="1" dirty="0"/>
              <a:t>annual training </a:t>
            </a:r>
            <a:r>
              <a:rPr lang="en-US" dirty="0"/>
              <a:t>on HUD Program conflicts of interest.  The Department of Community Development will arrange and schedule the training and keep records of each Covered Person’s completion of the training.</a:t>
            </a:r>
          </a:p>
          <a:p>
            <a:r>
              <a:rPr lang="en-US" b="1" dirty="0"/>
              <a:t>B.	Certification</a:t>
            </a:r>
          </a:p>
          <a:p>
            <a:pPr lvl="1"/>
            <a:r>
              <a:rPr lang="en-US" dirty="0"/>
              <a:t>Every Covered Person of the Department of Community Development, any other LCG department that may receive or administer funds under a HUD Program, the City Council, the Council Office, and HUD Program subrecipients, will annually submit a </a:t>
            </a:r>
            <a:r>
              <a:rPr lang="en-US" b="1" i="1" dirty="0"/>
              <a:t>certification regarding outside businesses, outside employment, and volunteer positions</a:t>
            </a:r>
            <a:r>
              <a:rPr lang="en-US" dirty="0"/>
              <a:t> on the form to be provided by the Department of Community Development.</a:t>
            </a:r>
          </a:p>
          <a:p>
            <a:endParaRPr lang="en-US" dirty="0"/>
          </a:p>
        </p:txBody>
      </p:sp>
      <p:sp>
        <p:nvSpPr>
          <p:cNvPr id="3" name="Title 2">
            <a:extLst>
              <a:ext uri="{FF2B5EF4-FFF2-40B4-BE49-F238E27FC236}">
                <a16:creationId xmlns:a16="http://schemas.microsoft.com/office/drawing/2014/main" id="{2D0E187C-C0D6-4910-A6BE-8BB7C9D02CAF}"/>
              </a:ext>
            </a:extLst>
          </p:cNvPr>
          <p:cNvSpPr>
            <a:spLocks noGrp="1"/>
          </p:cNvSpPr>
          <p:nvPr>
            <p:ph type="title"/>
          </p:nvPr>
        </p:nvSpPr>
        <p:spPr/>
        <p:txBody>
          <a:bodyPr/>
          <a:lstStyle/>
          <a:p>
            <a:r>
              <a:rPr lang="en-US" dirty="0"/>
              <a:t>Training and Certification Processes </a:t>
            </a:r>
          </a:p>
        </p:txBody>
      </p:sp>
      <p:sp>
        <p:nvSpPr>
          <p:cNvPr id="4" name="Slide Number Placeholder 3">
            <a:extLst>
              <a:ext uri="{FF2B5EF4-FFF2-40B4-BE49-F238E27FC236}">
                <a16:creationId xmlns:a16="http://schemas.microsoft.com/office/drawing/2014/main" id="{EC01EEED-ED55-4BA1-9836-8DA843445F10}"/>
              </a:ext>
            </a:extLst>
          </p:cNvPr>
          <p:cNvSpPr>
            <a:spLocks noGrp="1"/>
          </p:cNvSpPr>
          <p:nvPr>
            <p:ph type="sldNum" sz="quarter" idx="12"/>
          </p:nvPr>
        </p:nvSpPr>
        <p:spPr/>
        <p:txBody>
          <a:bodyPr/>
          <a:lstStyle/>
          <a:p>
            <a:fld id="{B17A3848-6F41-4494-844E-228F5B06A1A5}" type="slidenum">
              <a:rPr lang="en-US" smtClean="0"/>
              <a:pPr/>
              <a:t>3</a:t>
            </a:fld>
            <a:endParaRPr lang="en-US"/>
          </a:p>
        </p:txBody>
      </p:sp>
      <p:pic>
        <p:nvPicPr>
          <p:cNvPr id="9" name="Audio 8">
            <a:hlinkClick r:id="" action="ppaction://media"/>
            <a:extLst>
              <a:ext uri="{FF2B5EF4-FFF2-40B4-BE49-F238E27FC236}">
                <a16:creationId xmlns:a16="http://schemas.microsoft.com/office/drawing/2014/main" id="{04920190-23E5-450B-AEF8-484205E237B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671574004"/>
      </p:ext>
    </p:extLst>
  </p:cSld>
  <p:clrMapOvr>
    <a:masterClrMapping/>
  </p:clrMapOvr>
  <mc:AlternateContent xmlns:mc="http://schemas.openxmlformats.org/markup-compatibility/2006" xmlns:p14="http://schemas.microsoft.com/office/powerpoint/2010/main">
    <mc:Choice Requires="p14">
      <p:transition spd="slow" p14:dur="2000" advTm="36939"/>
    </mc:Choice>
    <mc:Fallback xmlns="">
      <p:transition spd="slow" advTm="369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A2D960-4FC7-4942-B86B-288250A955BD}"/>
              </a:ext>
            </a:extLst>
          </p:cNvPr>
          <p:cNvSpPr>
            <a:spLocks noGrp="1"/>
          </p:cNvSpPr>
          <p:nvPr>
            <p:ph idx="1"/>
          </p:nvPr>
        </p:nvSpPr>
        <p:spPr/>
        <p:txBody>
          <a:bodyPr anchor="ctr"/>
          <a:lstStyle/>
          <a:p>
            <a:pPr>
              <a:lnSpc>
                <a:spcPct val="150000"/>
              </a:lnSpc>
            </a:pPr>
            <a:r>
              <a:rPr lang="en-US" dirty="0"/>
              <a:t>These </a:t>
            </a:r>
            <a:r>
              <a:rPr lang="en-US" i="1" dirty="0"/>
              <a:t>Conflict of Interest Policies and Procedures </a:t>
            </a:r>
            <a:r>
              <a:rPr lang="en-US" dirty="0"/>
              <a:t>are </a:t>
            </a:r>
            <a:r>
              <a:rPr lang="en-US" b="1" dirty="0">
                <a:solidFill>
                  <a:schemeClr val="accent1">
                    <a:lumMod val="50000"/>
                  </a:schemeClr>
                </a:solidFill>
              </a:rPr>
              <a:t>in addition to</a:t>
            </a:r>
            <a:r>
              <a:rPr lang="en-US" dirty="0"/>
              <a:t>, and do not supersede or modify, a Covered Person’s obligations under the </a:t>
            </a:r>
          </a:p>
          <a:p>
            <a:pPr marL="457200" lvl="1" indent="0">
              <a:lnSpc>
                <a:spcPct val="150000"/>
              </a:lnSpc>
              <a:buNone/>
            </a:pPr>
            <a:r>
              <a:rPr lang="en-US" sz="2800" b="1" dirty="0">
                <a:solidFill>
                  <a:schemeClr val="accent1">
                    <a:lumMod val="50000"/>
                  </a:schemeClr>
                </a:solidFill>
              </a:rPr>
              <a:t>Louisiana Code of Governmental Ethics (La. R.S. 42:1101, et. seq.).  </a:t>
            </a:r>
          </a:p>
          <a:p>
            <a:endParaRPr lang="en-US" dirty="0"/>
          </a:p>
          <a:p>
            <a:endParaRPr lang="en-US" dirty="0"/>
          </a:p>
        </p:txBody>
      </p:sp>
      <p:sp>
        <p:nvSpPr>
          <p:cNvPr id="3" name="Title 2">
            <a:extLst>
              <a:ext uri="{FF2B5EF4-FFF2-40B4-BE49-F238E27FC236}">
                <a16:creationId xmlns:a16="http://schemas.microsoft.com/office/drawing/2014/main" id="{89344DAC-33FD-4053-AEBD-0F6C457CC10A}"/>
              </a:ext>
            </a:extLst>
          </p:cNvPr>
          <p:cNvSpPr>
            <a:spLocks noGrp="1"/>
          </p:cNvSpPr>
          <p:nvPr>
            <p:ph type="title"/>
          </p:nvPr>
        </p:nvSpPr>
        <p:spPr/>
        <p:txBody>
          <a:bodyPr>
            <a:normAutofit fontScale="90000"/>
          </a:bodyPr>
          <a:lstStyle/>
          <a:p>
            <a:br>
              <a:rPr lang="en-US" dirty="0"/>
            </a:br>
            <a:r>
              <a:rPr lang="en-US" sz="3100" dirty="0"/>
              <a:t>Louisiana Code of Governmental Ethics</a:t>
            </a:r>
            <a:br>
              <a:rPr lang="en-US" dirty="0"/>
            </a:br>
            <a:endParaRPr lang="en-US" dirty="0"/>
          </a:p>
        </p:txBody>
      </p:sp>
      <p:sp>
        <p:nvSpPr>
          <p:cNvPr id="4" name="Slide Number Placeholder 3">
            <a:extLst>
              <a:ext uri="{FF2B5EF4-FFF2-40B4-BE49-F238E27FC236}">
                <a16:creationId xmlns:a16="http://schemas.microsoft.com/office/drawing/2014/main" id="{37D3F866-CC9C-4865-8E54-4346588D4EE8}"/>
              </a:ext>
            </a:extLst>
          </p:cNvPr>
          <p:cNvSpPr>
            <a:spLocks noGrp="1"/>
          </p:cNvSpPr>
          <p:nvPr>
            <p:ph type="sldNum" sz="quarter" idx="12"/>
          </p:nvPr>
        </p:nvSpPr>
        <p:spPr/>
        <p:txBody>
          <a:bodyPr/>
          <a:lstStyle/>
          <a:p>
            <a:fld id="{B17A3848-6F41-4494-844E-228F5B06A1A5}" type="slidenum">
              <a:rPr lang="en-US" smtClean="0"/>
              <a:pPr/>
              <a:t>4</a:t>
            </a:fld>
            <a:endParaRPr lang="en-US"/>
          </a:p>
        </p:txBody>
      </p:sp>
      <p:pic>
        <p:nvPicPr>
          <p:cNvPr id="7" name="Audio 6">
            <a:hlinkClick r:id="" action="ppaction://media"/>
            <a:extLst>
              <a:ext uri="{FF2B5EF4-FFF2-40B4-BE49-F238E27FC236}">
                <a16:creationId xmlns:a16="http://schemas.microsoft.com/office/drawing/2014/main" id="{BB222CC4-D80D-4390-A355-A1D355B0AFF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836048063"/>
      </p:ext>
    </p:extLst>
  </p:cSld>
  <p:clrMapOvr>
    <a:masterClrMapping/>
  </p:clrMapOvr>
  <mc:AlternateContent xmlns:mc="http://schemas.openxmlformats.org/markup-compatibility/2006" xmlns:p14="http://schemas.microsoft.com/office/powerpoint/2010/main">
    <mc:Choice Requires="p14">
      <p:transition spd="slow" p14:dur="2000" advTm="14111"/>
    </mc:Choice>
    <mc:Fallback xmlns="">
      <p:transition spd="slow" advTm="141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95CA20-2A91-4C37-A95E-E96711D77612}"/>
              </a:ext>
            </a:extLst>
          </p:cNvPr>
          <p:cNvSpPr>
            <a:spLocks noGrp="1"/>
          </p:cNvSpPr>
          <p:nvPr>
            <p:ph idx="1"/>
          </p:nvPr>
        </p:nvSpPr>
        <p:spPr/>
        <p:txBody>
          <a:bodyPr/>
          <a:lstStyle/>
          <a:p>
            <a:pPr marL="0" indent="0">
              <a:buNone/>
            </a:pPr>
            <a:r>
              <a:rPr lang="en-US" dirty="0"/>
              <a:t>These apply to all Covered Persons.  </a:t>
            </a:r>
          </a:p>
          <a:p>
            <a:endParaRPr lang="en-US" dirty="0"/>
          </a:p>
          <a:p>
            <a:r>
              <a:rPr lang="en-US" dirty="0"/>
              <a:t>A </a:t>
            </a:r>
            <a:r>
              <a:rPr lang="en-US" b="1" dirty="0">
                <a:solidFill>
                  <a:srgbClr val="002060"/>
                </a:solidFill>
              </a:rPr>
              <a:t>“Covered Person” </a:t>
            </a:r>
            <a:r>
              <a:rPr lang="en-US" dirty="0"/>
              <a:t>is any person who is an; </a:t>
            </a:r>
          </a:p>
          <a:p>
            <a:pPr lvl="2"/>
            <a:r>
              <a:rPr lang="en-US" sz="2800" dirty="0"/>
              <a:t>employee, </a:t>
            </a:r>
          </a:p>
          <a:p>
            <a:pPr lvl="2"/>
            <a:r>
              <a:rPr lang="en-US" sz="2800" dirty="0"/>
              <a:t>agent, </a:t>
            </a:r>
          </a:p>
          <a:p>
            <a:pPr lvl="2"/>
            <a:r>
              <a:rPr lang="en-US" sz="2800" dirty="0"/>
              <a:t>consultant, </a:t>
            </a:r>
          </a:p>
          <a:p>
            <a:pPr lvl="2"/>
            <a:r>
              <a:rPr lang="en-US" sz="2800" dirty="0"/>
              <a:t>officer, or </a:t>
            </a:r>
          </a:p>
          <a:p>
            <a:pPr lvl="2"/>
            <a:r>
              <a:rPr lang="en-US" sz="2800" dirty="0"/>
              <a:t>elected or appointed official of LCG or of a HUD Program subrecipient. </a:t>
            </a:r>
          </a:p>
        </p:txBody>
      </p:sp>
      <p:sp>
        <p:nvSpPr>
          <p:cNvPr id="3" name="Title 2">
            <a:extLst>
              <a:ext uri="{FF2B5EF4-FFF2-40B4-BE49-F238E27FC236}">
                <a16:creationId xmlns:a16="http://schemas.microsoft.com/office/drawing/2014/main" id="{6F8F970C-A7C0-48DB-97DA-C7110EE4D032}"/>
              </a:ext>
            </a:extLst>
          </p:cNvPr>
          <p:cNvSpPr>
            <a:spLocks noGrp="1"/>
          </p:cNvSpPr>
          <p:nvPr>
            <p:ph type="title"/>
          </p:nvPr>
        </p:nvSpPr>
        <p:spPr/>
        <p:txBody>
          <a:bodyPr/>
          <a:lstStyle/>
          <a:p>
            <a:r>
              <a:rPr lang="en-US" dirty="0"/>
              <a:t>Conflict of Interest Policies and Procedures </a:t>
            </a:r>
          </a:p>
        </p:txBody>
      </p:sp>
      <p:sp>
        <p:nvSpPr>
          <p:cNvPr id="4" name="Slide Number Placeholder 3">
            <a:extLst>
              <a:ext uri="{FF2B5EF4-FFF2-40B4-BE49-F238E27FC236}">
                <a16:creationId xmlns:a16="http://schemas.microsoft.com/office/drawing/2014/main" id="{0F99F97E-367F-44BA-88A7-7E0A4FF48503}"/>
              </a:ext>
            </a:extLst>
          </p:cNvPr>
          <p:cNvSpPr>
            <a:spLocks noGrp="1"/>
          </p:cNvSpPr>
          <p:nvPr>
            <p:ph type="sldNum" sz="quarter" idx="12"/>
          </p:nvPr>
        </p:nvSpPr>
        <p:spPr/>
        <p:txBody>
          <a:bodyPr/>
          <a:lstStyle/>
          <a:p>
            <a:fld id="{B17A3848-6F41-4494-844E-228F5B06A1A5}" type="slidenum">
              <a:rPr lang="en-US" smtClean="0"/>
              <a:pPr/>
              <a:t>5</a:t>
            </a:fld>
            <a:endParaRPr lang="en-US"/>
          </a:p>
        </p:txBody>
      </p:sp>
      <p:pic>
        <p:nvPicPr>
          <p:cNvPr id="7" name="Audio 6">
            <a:hlinkClick r:id="" action="ppaction://media"/>
            <a:extLst>
              <a:ext uri="{FF2B5EF4-FFF2-40B4-BE49-F238E27FC236}">
                <a16:creationId xmlns:a16="http://schemas.microsoft.com/office/drawing/2014/main" id="{ADF8D8D0-72E7-4A30-93FA-0F19E346248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524634152"/>
      </p:ext>
    </p:extLst>
  </p:cSld>
  <p:clrMapOvr>
    <a:masterClrMapping/>
  </p:clrMapOvr>
  <mc:AlternateContent xmlns:mc="http://schemas.openxmlformats.org/markup-compatibility/2006" xmlns:p14="http://schemas.microsoft.com/office/powerpoint/2010/main">
    <mc:Choice Requires="p14">
      <p:transition spd="slow" p14:dur="2000" advTm="16635"/>
    </mc:Choice>
    <mc:Fallback xmlns="">
      <p:transition spd="slow" advTm="166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42166E-51A1-47A4-AEEA-E3F43EB0BA0B}"/>
              </a:ext>
            </a:extLst>
          </p:cNvPr>
          <p:cNvSpPr>
            <a:spLocks noGrp="1"/>
          </p:cNvSpPr>
          <p:nvPr>
            <p:ph idx="1"/>
          </p:nvPr>
        </p:nvSpPr>
        <p:spPr/>
        <p:txBody>
          <a:bodyPr/>
          <a:lstStyle/>
          <a:p>
            <a:pPr marL="0" indent="0">
              <a:buNone/>
            </a:pPr>
            <a:r>
              <a:rPr lang="en-US" dirty="0"/>
              <a:t>	</a:t>
            </a:r>
          </a:p>
          <a:p>
            <a:r>
              <a:rPr lang="en-US" b="1" dirty="0">
                <a:solidFill>
                  <a:schemeClr val="accent1">
                    <a:lumMod val="75000"/>
                  </a:schemeClr>
                </a:solidFill>
              </a:rPr>
              <a:t>Immediate family </a:t>
            </a:r>
            <a:r>
              <a:rPr lang="en-US" dirty="0"/>
              <a:t>includes (whether by blood, marriage or adoption) the </a:t>
            </a:r>
          </a:p>
          <a:p>
            <a:pPr lvl="5"/>
            <a:r>
              <a:rPr lang="en-US" sz="3200" dirty="0"/>
              <a:t>spouse, </a:t>
            </a:r>
          </a:p>
          <a:p>
            <a:pPr lvl="5"/>
            <a:r>
              <a:rPr lang="en-US" sz="3200" dirty="0"/>
              <a:t>parent (including a stepparent), </a:t>
            </a:r>
          </a:p>
          <a:p>
            <a:pPr lvl="5"/>
            <a:r>
              <a:rPr lang="en-US" sz="3200" dirty="0"/>
              <a:t>child (including a stepchild), </a:t>
            </a:r>
          </a:p>
          <a:p>
            <a:pPr lvl="5"/>
            <a:r>
              <a:rPr lang="en-US" sz="3200" dirty="0"/>
              <a:t>brother, sister (including a stepbrother or stepsister),</a:t>
            </a:r>
          </a:p>
          <a:p>
            <a:pPr lvl="5"/>
            <a:r>
              <a:rPr lang="en-US" sz="3200" dirty="0"/>
              <a:t> grandparent, grandchild, and </a:t>
            </a:r>
          </a:p>
          <a:p>
            <a:pPr lvl="5"/>
            <a:r>
              <a:rPr lang="en-US" sz="3200" dirty="0"/>
              <a:t>in-laws of a Covered Person.</a:t>
            </a:r>
          </a:p>
          <a:p>
            <a:endParaRPr lang="en-US" dirty="0"/>
          </a:p>
        </p:txBody>
      </p:sp>
      <p:sp>
        <p:nvSpPr>
          <p:cNvPr id="3" name="Title 2">
            <a:extLst>
              <a:ext uri="{FF2B5EF4-FFF2-40B4-BE49-F238E27FC236}">
                <a16:creationId xmlns:a16="http://schemas.microsoft.com/office/drawing/2014/main" id="{AB25B486-F17A-41F6-982B-07401DD6B4BE}"/>
              </a:ext>
            </a:extLst>
          </p:cNvPr>
          <p:cNvSpPr>
            <a:spLocks noGrp="1"/>
          </p:cNvSpPr>
          <p:nvPr>
            <p:ph type="title"/>
          </p:nvPr>
        </p:nvSpPr>
        <p:spPr/>
        <p:txBody>
          <a:bodyPr>
            <a:normAutofit/>
          </a:bodyPr>
          <a:lstStyle/>
          <a:p>
            <a:r>
              <a:rPr lang="en-US" sz="3200" dirty="0"/>
              <a:t>Immediate Family Definitions</a:t>
            </a:r>
          </a:p>
        </p:txBody>
      </p:sp>
      <p:sp>
        <p:nvSpPr>
          <p:cNvPr id="4" name="Slide Number Placeholder 3">
            <a:extLst>
              <a:ext uri="{FF2B5EF4-FFF2-40B4-BE49-F238E27FC236}">
                <a16:creationId xmlns:a16="http://schemas.microsoft.com/office/drawing/2014/main" id="{C5B3161E-0317-4203-8291-306F5772B702}"/>
              </a:ext>
            </a:extLst>
          </p:cNvPr>
          <p:cNvSpPr>
            <a:spLocks noGrp="1"/>
          </p:cNvSpPr>
          <p:nvPr>
            <p:ph type="sldNum" sz="quarter" idx="12"/>
          </p:nvPr>
        </p:nvSpPr>
        <p:spPr/>
        <p:txBody>
          <a:bodyPr/>
          <a:lstStyle/>
          <a:p>
            <a:fld id="{B17A3848-6F41-4494-844E-228F5B06A1A5}" type="slidenum">
              <a:rPr lang="en-US" smtClean="0"/>
              <a:pPr/>
              <a:t>6</a:t>
            </a:fld>
            <a:endParaRPr lang="en-US"/>
          </a:p>
        </p:txBody>
      </p:sp>
      <p:pic>
        <p:nvPicPr>
          <p:cNvPr id="9" name="Audio 8">
            <a:hlinkClick r:id="" action="ppaction://media"/>
            <a:extLst>
              <a:ext uri="{FF2B5EF4-FFF2-40B4-BE49-F238E27FC236}">
                <a16:creationId xmlns:a16="http://schemas.microsoft.com/office/drawing/2014/main" id="{08D08B55-8AFE-4229-A4F1-76D6649670B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984981214"/>
      </p:ext>
    </p:extLst>
  </p:cSld>
  <p:clrMapOvr>
    <a:masterClrMapping/>
  </p:clrMapOvr>
  <mc:AlternateContent xmlns:mc="http://schemas.openxmlformats.org/markup-compatibility/2006" xmlns:p14="http://schemas.microsoft.com/office/powerpoint/2010/main">
    <mc:Choice Requires="p14">
      <p:transition spd="slow" p14:dur="2000" advTm="19778"/>
    </mc:Choice>
    <mc:Fallback xmlns="">
      <p:transition spd="slow" advTm="197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0D706BA-9D3A-4748-AC6F-727885E3C815}"/>
              </a:ext>
            </a:extLst>
          </p:cNvPr>
          <p:cNvSpPr>
            <a:spLocks noGrp="1"/>
          </p:cNvSpPr>
          <p:nvPr>
            <p:ph idx="1"/>
          </p:nvPr>
        </p:nvSpPr>
        <p:spPr/>
        <p:txBody>
          <a:bodyPr/>
          <a:lstStyle/>
          <a:p>
            <a:endParaRPr lang="en-US" dirty="0"/>
          </a:p>
          <a:p>
            <a:pPr lvl="1"/>
            <a:r>
              <a:rPr lang="en-US" sz="3600" dirty="0">
                <a:solidFill>
                  <a:srgbClr val="002060"/>
                </a:solidFill>
              </a:rPr>
              <a:t>General </a:t>
            </a:r>
            <a:r>
              <a:rPr lang="en-US" sz="3600" dirty="0"/>
              <a:t>Conflicts of Interest</a:t>
            </a:r>
            <a:r>
              <a:rPr lang="en-US" sz="3600" dirty="0">
                <a:solidFill>
                  <a:srgbClr val="002060"/>
                </a:solidFill>
              </a:rPr>
              <a:t>,</a:t>
            </a:r>
          </a:p>
          <a:p>
            <a:pPr lvl="1"/>
            <a:endParaRPr lang="en-US" sz="3600" dirty="0">
              <a:solidFill>
                <a:srgbClr val="002060"/>
              </a:solidFill>
            </a:endParaRPr>
          </a:p>
          <a:p>
            <a:pPr lvl="1"/>
            <a:r>
              <a:rPr lang="en-US" sz="3600" dirty="0">
                <a:solidFill>
                  <a:srgbClr val="002060"/>
                </a:solidFill>
              </a:rPr>
              <a:t>Procurement </a:t>
            </a:r>
            <a:r>
              <a:rPr lang="en-US" sz="3600" dirty="0"/>
              <a:t>Conflicts of Interest, </a:t>
            </a:r>
            <a:r>
              <a:rPr lang="en-US" sz="3600" dirty="0">
                <a:solidFill>
                  <a:srgbClr val="002060"/>
                </a:solidFill>
              </a:rPr>
              <a:t>and </a:t>
            </a:r>
          </a:p>
          <a:p>
            <a:pPr lvl="1"/>
            <a:endParaRPr lang="en-US" sz="3600" dirty="0">
              <a:solidFill>
                <a:srgbClr val="002060"/>
              </a:solidFill>
            </a:endParaRPr>
          </a:p>
          <a:p>
            <a:pPr lvl="1"/>
            <a:r>
              <a:rPr lang="en-US" sz="3600" dirty="0">
                <a:solidFill>
                  <a:srgbClr val="002060"/>
                </a:solidFill>
              </a:rPr>
              <a:t>Program-Specific </a:t>
            </a:r>
            <a:r>
              <a:rPr lang="en-US" sz="3600" dirty="0"/>
              <a:t>Conflicts of Interest</a:t>
            </a:r>
            <a:r>
              <a:rPr lang="en-US" sz="3600" dirty="0">
                <a:solidFill>
                  <a:srgbClr val="002060"/>
                </a:solidFill>
              </a:rPr>
              <a:t>.</a:t>
            </a:r>
          </a:p>
        </p:txBody>
      </p:sp>
      <p:sp>
        <p:nvSpPr>
          <p:cNvPr id="3" name="Title 2">
            <a:extLst>
              <a:ext uri="{FF2B5EF4-FFF2-40B4-BE49-F238E27FC236}">
                <a16:creationId xmlns:a16="http://schemas.microsoft.com/office/drawing/2014/main" id="{AAF188B1-463C-4686-ABD8-A1345C04DD75}"/>
              </a:ext>
            </a:extLst>
          </p:cNvPr>
          <p:cNvSpPr>
            <a:spLocks noGrp="1"/>
          </p:cNvSpPr>
          <p:nvPr>
            <p:ph type="title"/>
          </p:nvPr>
        </p:nvSpPr>
        <p:spPr/>
        <p:txBody>
          <a:bodyPr>
            <a:noAutofit/>
          </a:bodyPr>
          <a:lstStyle/>
          <a:p>
            <a:r>
              <a:rPr lang="en-US" sz="3600" dirty="0"/>
              <a:t>3 types of conflicts of interest: </a:t>
            </a:r>
          </a:p>
        </p:txBody>
      </p:sp>
      <p:sp>
        <p:nvSpPr>
          <p:cNvPr id="4" name="Slide Number Placeholder 3">
            <a:extLst>
              <a:ext uri="{FF2B5EF4-FFF2-40B4-BE49-F238E27FC236}">
                <a16:creationId xmlns:a16="http://schemas.microsoft.com/office/drawing/2014/main" id="{037A1598-E973-4DAF-804A-8BEE1B424E3D}"/>
              </a:ext>
            </a:extLst>
          </p:cNvPr>
          <p:cNvSpPr>
            <a:spLocks noGrp="1"/>
          </p:cNvSpPr>
          <p:nvPr>
            <p:ph type="sldNum" sz="quarter" idx="12"/>
          </p:nvPr>
        </p:nvSpPr>
        <p:spPr/>
        <p:txBody>
          <a:bodyPr/>
          <a:lstStyle/>
          <a:p>
            <a:fld id="{B17A3848-6F41-4494-844E-228F5B06A1A5}" type="slidenum">
              <a:rPr lang="en-US" smtClean="0"/>
              <a:pPr/>
              <a:t>7</a:t>
            </a:fld>
            <a:endParaRPr lang="en-US"/>
          </a:p>
        </p:txBody>
      </p:sp>
      <p:pic>
        <p:nvPicPr>
          <p:cNvPr id="8" name="Audio 7">
            <a:hlinkClick r:id="" action="ppaction://media"/>
            <a:extLst>
              <a:ext uri="{FF2B5EF4-FFF2-40B4-BE49-F238E27FC236}">
                <a16:creationId xmlns:a16="http://schemas.microsoft.com/office/drawing/2014/main" id="{2162A909-37B0-4335-B138-A5C778947DA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035088353"/>
      </p:ext>
    </p:extLst>
  </p:cSld>
  <p:clrMapOvr>
    <a:masterClrMapping/>
  </p:clrMapOvr>
  <mc:AlternateContent xmlns:mc="http://schemas.openxmlformats.org/markup-compatibility/2006" xmlns:p14="http://schemas.microsoft.com/office/powerpoint/2010/main">
    <mc:Choice Requires="p14">
      <p:transition spd="slow" p14:dur="2000" advTm="17948"/>
    </mc:Choice>
    <mc:Fallback xmlns="">
      <p:transition spd="slow" advTm="179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573B212-37A6-4398-ABA4-5E1730E0653E}"/>
              </a:ext>
            </a:extLst>
          </p:cNvPr>
          <p:cNvSpPr>
            <a:spLocks noGrp="1"/>
          </p:cNvSpPr>
          <p:nvPr>
            <p:ph idx="1"/>
          </p:nvPr>
        </p:nvSpPr>
        <p:spPr/>
        <p:txBody>
          <a:bodyPr>
            <a:normAutofit/>
          </a:bodyPr>
          <a:lstStyle/>
          <a:p>
            <a:pPr marL="0" indent="0">
              <a:buNone/>
            </a:pPr>
            <a:r>
              <a:rPr lang="en-US" b="1" u="sng" dirty="0">
                <a:solidFill>
                  <a:srgbClr val="002060"/>
                </a:solidFill>
              </a:rPr>
              <a:t>No Covered Person who: </a:t>
            </a:r>
          </a:p>
          <a:p>
            <a:r>
              <a:rPr lang="en-US" dirty="0"/>
              <a:t>Exercises or has exercised </a:t>
            </a:r>
            <a:r>
              <a:rPr lang="en-US" b="1" i="1" dirty="0">
                <a:solidFill>
                  <a:srgbClr val="002060"/>
                </a:solidFill>
              </a:rPr>
              <a:t>any function or responsibility with respect to activities assisted under a HUD Program</a:t>
            </a:r>
            <a:r>
              <a:rPr lang="en-US" dirty="0"/>
              <a:t>, </a:t>
            </a:r>
          </a:p>
          <a:p>
            <a:endParaRPr lang="en-US" dirty="0"/>
          </a:p>
          <a:p>
            <a:r>
              <a:rPr lang="en-US" dirty="0"/>
              <a:t>Is in a position to participate in a </a:t>
            </a:r>
            <a:r>
              <a:rPr lang="en-US" b="1" i="1" dirty="0">
                <a:solidFill>
                  <a:srgbClr val="002060"/>
                </a:solidFill>
              </a:rPr>
              <a:t>decision-making</a:t>
            </a:r>
            <a:r>
              <a:rPr lang="en-US" dirty="0"/>
              <a:t> process, or </a:t>
            </a:r>
          </a:p>
          <a:p>
            <a:endParaRPr lang="en-US" dirty="0"/>
          </a:p>
          <a:p>
            <a:r>
              <a:rPr lang="en-US" dirty="0"/>
              <a:t>Is in a position to gain inside information with regard to such activities, may, </a:t>
            </a:r>
            <a:r>
              <a:rPr lang="en-US" b="1" i="1" dirty="0">
                <a:solidFill>
                  <a:srgbClr val="002060"/>
                </a:solidFill>
              </a:rPr>
              <a:t>either for him or herself or those with whom he or she has business or immediate family ties </a:t>
            </a:r>
            <a:r>
              <a:rPr lang="en-US" dirty="0"/>
              <a:t>(defined in Subsection C), </a:t>
            </a:r>
          </a:p>
          <a:p>
            <a:endParaRPr lang="en-US" dirty="0"/>
          </a:p>
        </p:txBody>
      </p:sp>
      <p:sp>
        <p:nvSpPr>
          <p:cNvPr id="3" name="Title 2">
            <a:extLst>
              <a:ext uri="{FF2B5EF4-FFF2-40B4-BE49-F238E27FC236}">
                <a16:creationId xmlns:a16="http://schemas.microsoft.com/office/drawing/2014/main" id="{A5FDB132-0C49-4756-9991-C127AB7622CE}"/>
              </a:ext>
            </a:extLst>
          </p:cNvPr>
          <p:cNvSpPr>
            <a:spLocks noGrp="1"/>
          </p:cNvSpPr>
          <p:nvPr>
            <p:ph type="title"/>
          </p:nvPr>
        </p:nvSpPr>
        <p:spPr/>
        <p:txBody>
          <a:bodyPr>
            <a:noAutofit/>
          </a:bodyPr>
          <a:lstStyle/>
          <a:p>
            <a:r>
              <a:rPr lang="en-US" sz="3600" dirty="0"/>
              <a:t>General Conflicts of Interest </a:t>
            </a:r>
          </a:p>
        </p:txBody>
      </p:sp>
      <p:sp>
        <p:nvSpPr>
          <p:cNvPr id="4" name="Slide Number Placeholder 3">
            <a:extLst>
              <a:ext uri="{FF2B5EF4-FFF2-40B4-BE49-F238E27FC236}">
                <a16:creationId xmlns:a16="http://schemas.microsoft.com/office/drawing/2014/main" id="{89709153-B04A-4417-9208-186BEFBA16E5}"/>
              </a:ext>
            </a:extLst>
          </p:cNvPr>
          <p:cNvSpPr>
            <a:spLocks noGrp="1"/>
          </p:cNvSpPr>
          <p:nvPr>
            <p:ph type="sldNum" sz="quarter" idx="12"/>
          </p:nvPr>
        </p:nvSpPr>
        <p:spPr/>
        <p:txBody>
          <a:bodyPr/>
          <a:lstStyle/>
          <a:p>
            <a:fld id="{B17A3848-6F41-4494-844E-228F5B06A1A5}" type="slidenum">
              <a:rPr lang="en-US" smtClean="0"/>
              <a:pPr/>
              <a:t>8</a:t>
            </a:fld>
            <a:endParaRPr lang="en-US"/>
          </a:p>
        </p:txBody>
      </p:sp>
      <p:pic>
        <p:nvPicPr>
          <p:cNvPr id="8" name="Audio 7">
            <a:hlinkClick r:id="" action="ppaction://media"/>
            <a:extLst>
              <a:ext uri="{FF2B5EF4-FFF2-40B4-BE49-F238E27FC236}">
                <a16:creationId xmlns:a16="http://schemas.microsoft.com/office/drawing/2014/main" id="{7F31EDB7-F075-4BF6-AD1F-A7195FEC4BA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524752549"/>
      </p:ext>
    </p:extLst>
  </p:cSld>
  <p:clrMapOvr>
    <a:masterClrMapping/>
  </p:clrMapOvr>
  <mc:AlternateContent xmlns:mc="http://schemas.openxmlformats.org/markup-compatibility/2006" xmlns:p14="http://schemas.microsoft.com/office/powerpoint/2010/main">
    <mc:Choice Requires="p14">
      <p:transition spd="slow" p14:dur="2000" advTm="18882"/>
    </mc:Choice>
    <mc:Fallback xmlns="">
      <p:transition spd="slow" advTm="188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DC5C3D-75C7-4874-9191-1873BB437D5C}"/>
              </a:ext>
            </a:extLst>
          </p:cNvPr>
          <p:cNvSpPr>
            <a:spLocks noGrp="1"/>
          </p:cNvSpPr>
          <p:nvPr>
            <p:ph idx="1"/>
          </p:nvPr>
        </p:nvSpPr>
        <p:spPr/>
        <p:txBody>
          <a:bodyPr anchor="ctr"/>
          <a:lstStyle/>
          <a:p>
            <a:pPr marL="0" indent="0">
              <a:buNone/>
            </a:pPr>
            <a:r>
              <a:rPr lang="en-US" dirty="0"/>
              <a:t>During his or her </a:t>
            </a:r>
            <a:r>
              <a:rPr lang="en-US" b="1" i="1" dirty="0"/>
              <a:t>tenure or for one year thereafter, </a:t>
            </a:r>
            <a:r>
              <a:rPr lang="en-US" dirty="0"/>
              <a:t>do either of the following: </a:t>
            </a:r>
          </a:p>
          <a:p>
            <a:pPr marL="0" indent="0">
              <a:buNone/>
            </a:pPr>
            <a:endParaRPr lang="en-US" dirty="0"/>
          </a:p>
          <a:p>
            <a:r>
              <a:rPr lang="en-US" dirty="0"/>
              <a:t>Obtain a financial interest or benefit from a HUD Program-assisted activity, or</a:t>
            </a:r>
          </a:p>
          <a:p>
            <a:pPr marL="0" indent="0">
              <a:buNone/>
            </a:pPr>
            <a:r>
              <a:rPr lang="en-US" dirty="0"/>
              <a:t> </a:t>
            </a:r>
          </a:p>
          <a:p>
            <a:r>
              <a:rPr lang="en-US" dirty="0"/>
              <a:t>Have a financial interest in any contract, subcontract, or agreement with respect to a HUD Program-assisted activity, or with respect to the proceeds of the HUD Program-assisted activity. </a:t>
            </a:r>
          </a:p>
        </p:txBody>
      </p:sp>
      <p:sp>
        <p:nvSpPr>
          <p:cNvPr id="3" name="Title 2">
            <a:extLst>
              <a:ext uri="{FF2B5EF4-FFF2-40B4-BE49-F238E27FC236}">
                <a16:creationId xmlns:a16="http://schemas.microsoft.com/office/drawing/2014/main" id="{87B42FA9-C2DB-474B-A89E-C7B53EE557FE}"/>
              </a:ext>
            </a:extLst>
          </p:cNvPr>
          <p:cNvSpPr>
            <a:spLocks noGrp="1"/>
          </p:cNvSpPr>
          <p:nvPr>
            <p:ph type="title"/>
          </p:nvPr>
        </p:nvSpPr>
        <p:spPr/>
        <p:txBody>
          <a:bodyPr>
            <a:noAutofit/>
          </a:bodyPr>
          <a:lstStyle/>
          <a:p>
            <a:r>
              <a:rPr lang="en-US" sz="3600" dirty="0"/>
              <a:t>General Conflicts of Interest </a:t>
            </a:r>
          </a:p>
        </p:txBody>
      </p:sp>
      <p:sp>
        <p:nvSpPr>
          <p:cNvPr id="4" name="Slide Number Placeholder 3">
            <a:extLst>
              <a:ext uri="{FF2B5EF4-FFF2-40B4-BE49-F238E27FC236}">
                <a16:creationId xmlns:a16="http://schemas.microsoft.com/office/drawing/2014/main" id="{C5E2E8EE-FA15-4DBD-BFCF-4C392CC5463A}"/>
              </a:ext>
            </a:extLst>
          </p:cNvPr>
          <p:cNvSpPr>
            <a:spLocks noGrp="1"/>
          </p:cNvSpPr>
          <p:nvPr>
            <p:ph type="sldNum" sz="quarter" idx="12"/>
          </p:nvPr>
        </p:nvSpPr>
        <p:spPr/>
        <p:txBody>
          <a:bodyPr/>
          <a:lstStyle/>
          <a:p>
            <a:fld id="{B17A3848-6F41-4494-844E-228F5B06A1A5}" type="slidenum">
              <a:rPr lang="en-US" smtClean="0"/>
              <a:pPr/>
              <a:t>9</a:t>
            </a:fld>
            <a:endParaRPr lang="en-US"/>
          </a:p>
        </p:txBody>
      </p:sp>
      <p:pic>
        <p:nvPicPr>
          <p:cNvPr id="7" name="Audio 6">
            <a:hlinkClick r:id="" action="ppaction://media"/>
            <a:extLst>
              <a:ext uri="{FF2B5EF4-FFF2-40B4-BE49-F238E27FC236}">
                <a16:creationId xmlns:a16="http://schemas.microsoft.com/office/drawing/2014/main" id="{C0B0514F-2D5B-4A9A-B8B6-E1377DE4A77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888568050"/>
      </p:ext>
    </p:extLst>
  </p:cSld>
  <p:clrMapOvr>
    <a:masterClrMapping/>
  </p:clrMapOvr>
  <mc:AlternateContent xmlns:mc="http://schemas.openxmlformats.org/markup-compatibility/2006" xmlns:p14="http://schemas.microsoft.com/office/powerpoint/2010/main">
    <mc:Choice Requires="p14">
      <p:transition spd="slow" p14:dur="2000" advTm="28776"/>
    </mc:Choice>
    <mc:Fallback xmlns="">
      <p:transition spd="slow" advTm="287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Custom 1">
      <a:dk1>
        <a:sysClr val="windowText" lastClr="000000"/>
      </a:dk1>
      <a:lt1>
        <a:srgbClr val="FFFFFF"/>
      </a:lt1>
      <a:dk2>
        <a:srgbClr val="3F3F3F"/>
      </a:dk2>
      <a:lt2>
        <a:srgbClr val="F2F2F2"/>
      </a:lt2>
      <a:accent1>
        <a:srgbClr val="2F58A7"/>
      </a:accent1>
      <a:accent2>
        <a:srgbClr val="D43F4D"/>
      </a:accent2>
      <a:accent3>
        <a:srgbClr val="FFC000"/>
      </a:accent3>
      <a:accent4>
        <a:srgbClr val="56B3CA"/>
      </a:accent4>
      <a:accent5>
        <a:srgbClr val="B6CB33"/>
      </a:accent5>
      <a:accent6>
        <a:srgbClr val="DD5C26"/>
      </a:accent6>
      <a:hlink>
        <a:srgbClr val="25C6E3"/>
      </a:hlink>
      <a:folHlink>
        <a:srgbClr val="25C6E3"/>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1427</TotalTime>
  <Words>1976</Words>
  <Application>Microsoft Office PowerPoint</Application>
  <PresentationFormat>Widescreen</PresentationFormat>
  <Paragraphs>145</Paragraphs>
  <Slides>22</Slides>
  <Notes>0</Notes>
  <HiddenSlides>0</HiddenSlides>
  <MMClips>22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Century Gothic</vt:lpstr>
      <vt:lpstr>Office Theme</vt:lpstr>
      <vt:lpstr>Conflict of Interest Policies and Procedures </vt:lpstr>
      <vt:lpstr>HUD Programs &amp; Conflict of Interest Rules </vt:lpstr>
      <vt:lpstr>Training and Certification Processes </vt:lpstr>
      <vt:lpstr> Louisiana Code of Governmental Ethics </vt:lpstr>
      <vt:lpstr>Conflict of Interest Policies and Procedures </vt:lpstr>
      <vt:lpstr>Immediate Family Definitions</vt:lpstr>
      <vt:lpstr>3 types of conflicts of interest: </vt:lpstr>
      <vt:lpstr>General Conflicts of Interest </vt:lpstr>
      <vt:lpstr>General Conflicts of Interest </vt:lpstr>
      <vt:lpstr>Procurement Conflicts of Interest</vt:lpstr>
      <vt:lpstr>HOME Conflict of Interest</vt:lpstr>
      <vt:lpstr>Exceptions</vt:lpstr>
      <vt:lpstr>Procedure for Handling Conflicts of Interest</vt:lpstr>
      <vt:lpstr>Disclosure to LCG</vt:lpstr>
      <vt:lpstr> Review of Disclosures </vt:lpstr>
      <vt:lpstr>Review of Disclosures</vt:lpstr>
      <vt:lpstr>Review of Disclosures</vt:lpstr>
      <vt:lpstr> HUD Exception  </vt:lpstr>
      <vt:lpstr>PowerPoint Presentation</vt:lpstr>
      <vt:lpstr> HUD Exception  </vt:lpstr>
      <vt:lpstr>PowerPoint Presentation</vt:lpstr>
      <vt:lpstr> For More Information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Claire Regan</dc:creator>
  <cp:lastModifiedBy>Jenni Moreau</cp:lastModifiedBy>
  <cp:revision>30</cp:revision>
  <dcterms:created xsi:type="dcterms:W3CDTF">2021-03-25T16:26:54Z</dcterms:created>
  <dcterms:modified xsi:type="dcterms:W3CDTF">2025-01-06T17:34:18Z</dcterms:modified>
</cp:coreProperties>
</file>